
<file path=[Content_Types].xml><?xml version="1.0" encoding="utf-8"?>
<Types xmlns="http://schemas.openxmlformats.org/package/2006/content-types">
  <Default Extension="image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  <p:sldMasterId id="2147483660" r:id="rId3"/>
    <p:sldMasterId id="2147483666" r:id="rId4"/>
    <p:sldMasterId id="2147483672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B098C0-B404-4DA2-A979-414CA7C0A8C2}" v="2" dt="2025-04-12T04:51:31.6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284" y="8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mar sundram" userId="93422668bb59e199" providerId="LiveId" clId="{6FB098C0-B404-4DA2-A979-414CA7C0A8C2}"/>
    <pc:docChg chg="modSld">
      <pc:chgData name="kumar sundram" userId="93422668bb59e199" providerId="LiveId" clId="{6FB098C0-B404-4DA2-A979-414CA7C0A8C2}" dt="2025-04-12T04:30:31.032" v="0" actId="9405"/>
      <pc:docMkLst>
        <pc:docMk/>
      </pc:docMkLst>
      <pc:sldChg chg="addSp mod">
        <pc:chgData name="kumar sundram" userId="93422668bb59e199" providerId="LiveId" clId="{6FB098C0-B404-4DA2-A979-414CA7C0A8C2}" dt="2025-04-12T04:30:31.032" v="0" actId="9405"/>
        <pc:sldMkLst>
          <pc:docMk/>
          <pc:sldMk cId="0" sldId="259"/>
        </pc:sldMkLst>
        <pc:inkChg chg="add">
          <ac:chgData name="kumar sundram" userId="93422668bb59e199" providerId="LiveId" clId="{6FB098C0-B404-4DA2-A979-414CA7C0A8C2}" dt="2025-04-12T04:30:31.032" v="0" actId="9405"/>
          <ac:inkMkLst>
            <pc:docMk/>
            <pc:sldMk cId="0" sldId="259"/>
            <ac:inkMk id="23" creationId="{5ADB99E5-236D-4512-F056-64283C1FD76E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2T04:30:31.0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4 272 3504 0 0,'-3'-74'11677'0'0,"5"81"-11276"0"0,1 2-126 0 0,0 0 0 0 0,0 0 0 0 0,1-1 0 0 0,0 1 0 0 0,8 9 0 0 0,4 12 180 0 0,29 75 394 0 0,17 37-650 0 0,-53-125-191 0 0,1 0 1 0 0,1 0 0 0 0,0-1 0 0 0,1-1-1 0 0,24 24 1 0 0,-35-37 28 0 0,1 0 1 0 0,1 0-1 0 0,-1 0 1 0 0,0-1-1 0 0,0 1 0 0 0,1-1 1 0 0,-1 1-1 0 0,1-1 1 0 0,-1 0-1 0 0,1 0 1 0 0,-1 0-1 0 0,1 0 0 0 0,0 0 1 0 0,0-1-1 0 0,5 1 1 0 0,-6-1 50 0 0,0-1-1 0 0,0 1 1 0 0,1-1 0 0 0,-1 1 0 0 0,0-1 0 0 0,0 0 0 0 0,0 0 0 0 0,0 0 0 0 0,0 0 0 0 0,0 0 0 0 0,0-1 0 0 0,0 1 0 0 0,0-1 0 0 0,-1 1 0 0 0,1-1 0 0 0,-1 1 0 0 0,1-1 0 0 0,-1 0 0 0 0,3-4 0 0 0,10-17 502 0 0,0 0-1 0 0,-2-1 1 0 0,0-1 0 0 0,11-39 0 0 0,24-110 433 0 0,-38 135-749 0 0,59-222 2776 0 0,-67 254-3224 0 0,2-11 535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image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3550" y="349250"/>
            <a:ext cx="246316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50" b="0" i="0">
                <a:solidFill>
                  <a:srgbClr val="DEDED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152774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972424" y="476249"/>
            <a:ext cx="3762375" cy="5915025"/>
          </a:xfrm>
          <a:custGeom>
            <a:avLst/>
            <a:gdLst/>
            <a:ahLst/>
            <a:cxnLst/>
            <a:rect l="l" t="t" r="r" b="b"/>
            <a:pathLst>
              <a:path w="3762375" h="5915025">
                <a:moveTo>
                  <a:pt x="3762374" y="5915024"/>
                </a:moveTo>
                <a:lnTo>
                  <a:pt x="0" y="5915024"/>
                </a:lnTo>
                <a:lnTo>
                  <a:pt x="0" y="0"/>
                </a:lnTo>
                <a:lnTo>
                  <a:pt x="3762374" y="0"/>
                </a:lnTo>
                <a:lnTo>
                  <a:pt x="3762374" y="5915024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3550" y="69128"/>
            <a:ext cx="9665335" cy="12777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20799" y="2410460"/>
            <a:ext cx="5786755" cy="2889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3550" y="242310"/>
            <a:ext cx="11264900" cy="714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9874" y="1543446"/>
            <a:ext cx="6359525" cy="4375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50" b="0" i="0">
                <a:solidFill>
                  <a:srgbClr val="DEDED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8" r:id="rId3"/>
    <p:sldLayoutId id="2147483659" r:id="rId4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3550" y="69128"/>
            <a:ext cx="9752330" cy="12777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8299" y="3034585"/>
            <a:ext cx="6978015" cy="712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20799" y="3243516"/>
            <a:ext cx="6355715" cy="2280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3550" y="349250"/>
            <a:ext cx="11264900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40446" y="2045842"/>
            <a:ext cx="7383780" cy="3340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7" r:id="rId3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atasets/HuggingFaceH4/no_robots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tatsu-lab/alpaca" TargetMode="External"/><Relationship Id="rId2" Type="http://schemas.openxmlformats.org/officeDocument/2006/relationships/hyperlink" Target="https://arxiv.org/abs/2212.10560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uggingface.co/datasets/sahil2801/CodeAlpaca-20k" TargetMode="External"/><Relationship Id="rId4" Type="http://schemas.openxmlformats.org/officeDocument/2006/relationships/hyperlink" Target="https://huggingface.co/datasets/stingning/ultracha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image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paces/lmsys/chatbot-arena-leaderboard" TargetMode="External"/><Relationship Id="rId2" Type="http://schemas.openxmlformats.org/officeDocument/2006/relationships/image" Target="../media/image32.image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6.05685" TargetMode="External"/><Relationship Id="rId2" Type="http://schemas.openxmlformats.org/officeDocument/2006/relationships/image" Target="../media/image33.image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paces/HuggingFaceH4/open_llm_leaderboard" TargetMode="External"/><Relationship Id="rId2" Type="http://schemas.openxmlformats.org/officeDocument/2006/relationships/image" Target="../media/image34.image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_DMMlDuJB0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pod.io/" TargetMode="External"/><Relationship Id="rId2" Type="http://schemas.openxmlformats.org/officeDocument/2006/relationships/image" Target="../media/image36.image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image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image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image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12.12148.pdf" TargetMode="External"/><Relationship Id="rId2" Type="http://schemas.openxmlformats.org/officeDocument/2006/relationships/image" Target="../media/image43.image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rxiv.org/abs/2203.02155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atasets/HuggingFaceH4/no_robots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huggingface.co/datasets/timdettmers/openassistant-guanaco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huggingface.co/datasets/bigcode/the-stack" TargetMode="External"/><Relationship Id="rId5" Type="http://schemas.openxmlformats.org/officeDocument/2006/relationships/hyperlink" Target="https://huggingface.co/datasets/togethercomputer/RedPajama-Data-V2" TargetMode="External"/><Relationship Id="rId4" Type="http://schemas.openxmlformats.org/officeDocument/2006/relationships/hyperlink" Target="https://huggingface.co/datasets/EleutherAI/pile" TargetMode="External"/><Relationship Id="rId9" Type="http://schemas.openxmlformats.org/officeDocument/2006/relationships/hyperlink" Target="https://huggingface.co/datasets/GAIR/lim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image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imag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249" y="1924049"/>
            <a:ext cx="714375" cy="7143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68424" y="1818957"/>
            <a:ext cx="2351405" cy="318960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467995">
              <a:lnSpc>
                <a:spcPts val="2100"/>
              </a:lnSpc>
              <a:spcBef>
                <a:spcPts val="420"/>
              </a:spcBef>
            </a:pPr>
            <a:r>
              <a:rPr sz="1950" spc="-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850" spc="-35" dirty="0">
                <a:solidFill>
                  <a:srgbClr val="FFFFFF"/>
                </a:solidFill>
                <a:latin typeface="Trebuchet MS"/>
                <a:cs typeface="Trebuchet MS"/>
              </a:rPr>
              <a:t>tro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850" spc="-3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850" spc="-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50" spc="-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n </a:t>
            </a:r>
            <a:r>
              <a:rPr sz="1850" spc="-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950" spc="-3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ine</a:t>
            </a:r>
            <a:r>
              <a:rPr sz="1850" spc="-35" dirty="0">
                <a:solidFill>
                  <a:srgbClr val="FFFFFF"/>
                </a:solidFill>
                <a:latin typeface="Trebuchet MS"/>
                <a:cs typeface="Trebuchet MS"/>
              </a:rPr>
              <a:t>tu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ning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sz="1850" spc="-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ge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850">
              <a:latin typeface="Trebuchet MS"/>
              <a:cs typeface="Trebuchet MS"/>
            </a:endParaRPr>
          </a:p>
          <a:p>
            <a:pPr marL="12700">
              <a:lnSpc>
                <a:spcPts val="2110"/>
              </a:lnSpc>
            </a:pPr>
            <a:r>
              <a:rPr sz="215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60" dirty="0">
                <a:solidFill>
                  <a:srgbClr val="FFFFFF"/>
                </a:solidFill>
                <a:latin typeface="Trebuchet MS"/>
                <a:cs typeface="Trebuchet MS"/>
              </a:rPr>
              <a:t>LLM</a:t>
            </a:r>
            <a:r>
              <a:rPr sz="1850" spc="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150" spc="60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2150">
              <a:latin typeface="Trebuchet MS"/>
              <a:cs typeface="Trebuchet MS"/>
            </a:endParaRPr>
          </a:p>
          <a:p>
            <a:pPr marL="12700" marR="548005">
              <a:lnSpc>
                <a:spcPts val="2550"/>
              </a:lnSpc>
              <a:spcBef>
                <a:spcPts val="80"/>
              </a:spcBef>
            </a:pP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W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h</a:t>
            </a: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5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-6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ine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tu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ning? </a:t>
            </a: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W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h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y</a:t>
            </a:r>
            <a:r>
              <a:rPr sz="1550" spc="7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ine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tu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ning?</a:t>
            </a:r>
            <a:endParaRPr sz="1650">
              <a:latin typeface="Trebuchet MS"/>
              <a:cs typeface="Trebuchet MS"/>
            </a:endParaRPr>
          </a:p>
          <a:p>
            <a:pPr marL="12700" marR="12700">
              <a:lnSpc>
                <a:spcPts val="1730"/>
              </a:lnSpc>
              <a:spcBef>
                <a:spcPts val="655"/>
              </a:spcBef>
            </a:pPr>
            <a:r>
              <a:rPr sz="1600" spc="-20" dirty="0">
                <a:solidFill>
                  <a:srgbClr val="DEDEDE"/>
                </a:solidFill>
                <a:latin typeface="Trebuchet MS"/>
                <a:cs typeface="Trebuchet MS"/>
              </a:rPr>
              <a:t>P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ro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pt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ing</a:t>
            </a:r>
            <a:r>
              <a:rPr sz="1650" spc="-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nginee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ing</a:t>
            </a:r>
            <a:r>
              <a:rPr sz="1650" spc="-7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70" dirty="0">
                <a:solidFill>
                  <a:srgbClr val="DEDEDE"/>
                </a:solidFill>
                <a:latin typeface="Trebuchet MS"/>
                <a:cs typeface="Trebuchet MS"/>
              </a:rPr>
              <a:t>vs 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ine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tu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ning?</a:t>
            </a:r>
            <a:endParaRPr sz="1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d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v</a:t>
            </a: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ge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650" spc="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ine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tu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ning</a:t>
            </a:r>
            <a:endParaRPr sz="1650">
              <a:latin typeface="Trebuchet MS"/>
              <a:cs typeface="Trebuchet MS"/>
            </a:endParaRPr>
          </a:p>
          <a:p>
            <a:pPr marL="12700" marR="657225">
              <a:lnSpc>
                <a:spcPts val="1730"/>
              </a:lnSpc>
              <a:spcBef>
                <a:spcPts val="835"/>
              </a:spcBef>
            </a:pP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W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h</a:t>
            </a: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5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-6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stru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n 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ine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tu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ning?</a:t>
            </a:r>
            <a:endParaRPr sz="16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81499" y="1924049"/>
            <a:ext cx="714375" cy="7143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273674" y="1818957"/>
            <a:ext cx="2384425" cy="177990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420"/>
              </a:spcBef>
            </a:pPr>
            <a:r>
              <a:rPr sz="1950" spc="-2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850" spc="-20" dirty="0">
                <a:solidFill>
                  <a:srgbClr val="FFFFFF"/>
                </a:solidFill>
                <a:latin typeface="Trebuchet MS"/>
                <a:cs typeface="Trebuchet MS"/>
              </a:rPr>
              <a:t>stru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85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50" spc="-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3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ine</a:t>
            </a:r>
            <a:r>
              <a:rPr sz="1850" spc="-35" dirty="0">
                <a:solidFill>
                  <a:srgbClr val="FFFFFF"/>
                </a:solidFill>
                <a:latin typeface="Trebuchet MS"/>
                <a:cs typeface="Trebuchet MS"/>
              </a:rPr>
              <a:t>tu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ning 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ice</a:t>
            </a:r>
            <a:endParaRPr sz="2000">
              <a:latin typeface="Trebuchet MS"/>
              <a:cs typeface="Trebuchet MS"/>
            </a:endParaRPr>
          </a:p>
          <a:p>
            <a:pPr marL="12700" marR="165735">
              <a:lnSpc>
                <a:spcPts val="1730"/>
              </a:lnSpc>
              <a:spcBef>
                <a:spcPts val="745"/>
              </a:spcBef>
            </a:pPr>
            <a:r>
              <a:rPr sz="1600" spc="-3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00" spc="-35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ining</a:t>
            </a:r>
            <a:r>
              <a:rPr sz="1650" spc="-9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d</a:t>
            </a:r>
            <a:r>
              <a:rPr sz="1600" spc="-3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3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00" spc="-3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00" spc="-8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gene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n </a:t>
            </a: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nd</a:t>
            </a:r>
            <a:r>
              <a:rPr sz="1650" spc="-114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pr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pro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ce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ss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ing</a:t>
            </a:r>
            <a:endParaRPr sz="1650">
              <a:latin typeface="Trebuchet MS"/>
              <a:cs typeface="Trebuchet MS"/>
            </a:endParaRPr>
          </a:p>
          <a:p>
            <a:pPr marL="12700" marR="301625">
              <a:lnSpc>
                <a:spcPts val="2550"/>
              </a:lnSpc>
              <a:spcBef>
                <a:spcPts val="85"/>
              </a:spcBef>
            </a:pP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del</a:t>
            </a:r>
            <a:r>
              <a:rPr sz="1650" spc="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45" dirty="0">
                <a:solidFill>
                  <a:srgbClr val="DEDEDE"/>
                </a:solidFill>
                <a:latin typeface="Trebuchet MS"/>
                <a:cs typeface="Trebuchet MS"/>
              </a:rPr>
              <a:t>tr</a:t>
            </a:r>
            <a:r>
              <a:rPr sz="1600" spc="-45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45" dirty="0">
                <a:solidFill>
                  <a:srgbClr val="DEDEDE"/>
                </a:solidFill>
                <a:latin typeface="Trebuchet MS"/>
                <a:cs typeface="Trebuchet MS"/>
              </a:rPr>
              <a:t>ining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pro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ce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ss 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v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l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endParaRPr sz="165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81499" y="4038599"/>
            <a:ext cx="714375" cy="7143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273674" y="3912465"/>
            <a:ext cx="2522855" cy="180086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380365">
              <a:lnSpc>
                <a:spcPts val="2100"/>
              </a:lnSpc>
              <a:spcBef>
                <a:spcPts val="585"/>
              </a:spcBef>
            </a:pPr>
            <a:r>
              <a:rPr sz="1950" spc="-45" dirty="0">
                <a:solidFill>
                  <a:srgbClr val="FFFFFF"/>
                </a:solidFill>
                <a:latin typeface="Trebuchet MS"/>
                <a:cs typeface="Trebuchet MS"/>
              </a:rPr>
              <a:t>Pa</a:t>
            </a:r>
            <a:r>
              <a:rPr sz="1850" spc="-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50" spc="-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me</a:t>
            </a:r>
            <a:r>
              <a:rPr sz="1850" spc="-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50" spc="-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150" spc="-4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950" spc="-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fficien</a:t>
            </a:r>
            <a:r>
              <a:rPr sz="1850" spc="-60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ine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tu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ning</a:t>
            </a:r>
            <a:r>
              <a:rPr sz="2150" spc="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Trebuchet MS"/>
                <a:cs typeface="Trebuchet MS"/>
              </a:rPr>
              <a:t>PEFT</a:t>
            </a:r>
            <a:r>
              <a:rPr sz="21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endParaRPr sz="2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W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h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y</a:t>
            </a:r>
            <a:r>
              <a:rPr sz="1550" spc="7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DEDEDE"/>
                </a:solidFill>
                <a:latin typeface="Trebuchet MS"/>
                <a:cs typeface="Trebuchet MS"/>
              </a:rPr>
              <a:t>PEFT</a:t>
            </a:r>
            <a:r>
              <a:rPr sz="1650" spc="60" dirty="0">
                <a:solidFill>
                  <a:srgbClr val="DEDEDE"/>
                </a:solidFill>
                <a:latin typeface="Trebuchet MS"/>
                <a:cs typeface="Trebuchet MS"/>
              </a:rPr>
              <a:t>?</a:t>
            </a:r>
            <a:endParaRPr sz="1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W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h</a:t>
            </a: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spc="-3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3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650" spc="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PEFT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echni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qu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?</a:t>
            </a:r>
            <a:endParaRPr sz="1650">
              <a:latin typeface="Trebuchet MS"/>
              <a:cs typeface="Trebuchet MS"/>
            </a:endParaRPr>
          </a:p>
          <a:p>
            <a:pPr marL="12700" marR="388620">
              <a:lnSpc>
                <a:spcPts val="1730"/>
              </a:lnSpc>
              <a:spcBef>
                <a:spcPts val="840"/>
              </a:spcBef>
            </a:pPr>
            <a:r>
              <a:rPr sz="1600" spc="-45" dirty="0">
                <a:solidFill>
                  <a:srgbClr val="DEDEDE"/>
                </a:solidFill>
                <a:latin typeface="Trebuchet MS"/>
                <a:cs typeface="Trebuchet MS"/>
              </a:rPr>
              <a:t>D</a:t>
            </a:r>
            <a:r>
              <a:rPr sz="1650" spc="-45" dirty="0">
                <a:solidFill>
                  <a:srgbClr val="DEDEDE"/>
                </a:solidFill>
                <a:latin typeface="Trebuchet MS"/>
                <a:cs typeface="Trebuchet MS"/>
              </a:rPr>
              <a:t>iffe</a:t>
            </a:r>
            <a:r>
              <a:rPr sz="1550" spc="-45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45" dirty="0">
                <a:solidFill>
                  <a:srgbClr val="DEDEDE"/>
                </a:solidFill>
                <a:latin typeface="Trebuchet MS"/>
                <a:cs typeface="Trebuchet MS"/>
              </a:rPr>
              <a:t>en</a:t>
            </a:r>
            <a:r>
              <a:rPr sz="1550" spc="-4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 typ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-1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DEDEDE"/>
                </a:solidFill>
                <a:latin typeface="Trebuchet MS"/>
                <a:cs typeface="Trebuchet MS"/>
              </a:rPr>
              <a:t>PEFT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echni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qu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endParaRPr sz="155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86749" y="1924049"/>
            <a:ext cx="714375" cy="7143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178925" y="1818957"/>
            <a:ext cx="2458720" cy="156083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420"/>
              </a:spcBef>
            </a:pP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ro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pt</a:t>
            </a:r>
            <a:r>
              <a:rPr sz="18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950" spc="-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50" spc="-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ning</a:t>
            </a: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Trebuchet MS"/>
                <a:cs typeface="Trebuchet MS"/>
              </a:rPr>
              <a:t>PEFT 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echni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qu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850">
              <a:latin typeface="Trebuchet MS"/>
              <a:cs typeface="Trebuchet MS"/>
            </a:endParaRPr>
          </a:p>
          <a:p>
            <a:pPr marL="12700" marR="749300">
              <a:lnSpc>
                <a:spcPts val="2550"/>
              </a:lnSpc>
              <a:spcBef>
                <a:spcPts val="15"/>
              </a:spcBef>
            </a:pP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P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ro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pt</a:t>
            </a:r>
            <a:r>
              <a:rPr sz="1550" spc="-9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ning </a:t>
            </a:r>
            <a:r>
              <a:rPr sz="1600" spc="-20" dirty="0">
                <a:solidFill>
                  <a:srgbClr val="DEDEDE"/>
                </a:solidFill>
                <a:latin typeface="Trebuchet MS"/>
                <a:cs typeface="Trebuchet MS"/>
              </a:rPr>
              <a:t>P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efi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x</a:t>
            </a:r>
            <a:r>
              <a:rPr sz="1550" spc="-6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ning </a:t>
            </a:r>
            <a:r>
              <a:rPr sz="1600" spc="-2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d</a:t>
            </a:r>
            <a:r>
              <a:rPr sz="1600" spc="-2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pt</a:t>
            </a:r>
            <a:r>
              <a:rPr sz="1600" spc="-2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650" spc="-4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P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ro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pt</a:t>
            </a:r>
            <a:endParaRPr sz="155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86749" y="3819524"/>
            <a:ext cx="714375" cy="71437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153525" y="3714432"/>
            <a:ext cx="2595245" cy="149415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8100" marR="86360">
              <a:lnSpc>
                <a:spcPts val="2100"/>
              </a:lnSpc>
              <a:spcBef>
                <a:spcPts val="420"/>
              </a:spcBef>
            </a:pP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opu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5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PEFT</a:t>
            </a:r>
            <a:r>
              <a:rPr sz="19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me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ice</a:t>
            </a:r>
            <a:endParaRPr sz="2000">
              <a:latin typeface="Trebuchet MS"/>
              <a:cs typeface="Trebuchet MS"/>
            </a:endParaRPr>
          </a:p>
          <a:p>
            <a:pPr marL="38100">
              <a:lnSpc>
                <a:spcPts val="1855"/>
              </a:lnSpc>
              <a:spcBef>
                <a:spcPts val="480"/>
              </a:spcBef>
            </a:pP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L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ow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-</a:t>
            </a: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Ra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nk</a:t>
            </a:r>
            <a:r>
              <a:rPr sz="1650" spc="114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d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pt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endParaRPr sz="1650">
              <a:latin typeface="Trebuchet MS"/>
              <a:cs typeface="Trebuchet MS"/>
            </a:endParaRPr>
          </a:p>
          <a:p>
            <a:pPr marL="38100">
              <a:lnSpc>
                <a:spcPts val="1855"/>
              </a:lnSpc>
            </a:pPr>
            <a:r>
              <a:rPr sz="1650" spc="6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spc="50" dirty="0">
                <a:solidFill>
                  <a:srgbClr val="DEDEDE"/>
                </a:solidFill>
                <a:latin typeface="Trebuchet MS"/>
                <a:cs typeface="Trebuchet MS"/>
              </a:rPr>
              <a:t>L</a:t>
            </a:r>
            <a:r>
              <a:rPr sz="1550" spc="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00" spc="50" dirty="0">
                <a:solidFill>
                  <a:srgbClr val="DEDEDE"/>
                </a:solidFill>
                <a:latin typeface="Trebuchet MS"/>
                <a:cs typeface="Trebuchet MS"/>
              </a:rPr>
              <a:t>RA</a:t>
            </a:r>
            <a:r>
              <a:rPr sz="1650" spc="25" dirty="0">
                <a:solidFill>
                  <a:srgbClr val="DEDEDE"/>
                </a:solidFill>
                <a:latin typeface="Trebuchet MS"/>
                <a:cs typeface="Trebuchet MS"/>
              </a:rPr>
              <a:t>  </a:t>
            </a: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nd</a:t>
            </a:r>
            <a:r>
              <a:rPr sz="1650" spc="-4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QL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RA</a:t>
            </a:r>
            <a:r>
              <a:rPr sz="1600" spc="4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me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h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d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endParaRPr sz="1550">
              <a:latin typeface="Trebuchet MS"/>
              <a:cs typeface="Trebuchet MS"/>
            </a:endParaRPr>
          </a:p>
          <a:p>
            <a:pPr marL="38100">
              <a:lnSpc>
                <a:spcPct val="100000"/>
              </a:lnSpc>
              <a:spcBef>
                <a:spcPts val="869"/>
              </a:spcBef>
            </a:pP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IA</a:t>
            </a:r>
            <a:r>
              <a:rPr sz="2025" baseline="20576" dirty="0">
                <a:solidFill>
                  <a:srgbClr val="DEDEDE"/>
                </a:solidFill>
                <a:latin typeface="Verdana"/>
                <a:cs typeface="Verdana"/>
              </a:rPr>
              <a:t>3</a:t>
            </a:r>
            <a:r>
              <a:rPr sz="2025" spc="-150" baseline="20576" dirty="0">
                <a:solidFill>
                  <a:srgbClr val="DEDEDE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nd</a:t>
            </a:r>
            <a:r>
              <a:rPr sz="1650" spc="-10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d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pt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550" spc="-8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me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h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d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endParaRPr sz="1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907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5" dirty="0"/>
              <a:t>D</a:t>
            </a:r>
            <a:r>
              <a:rPr sz="4100" spc="-25" dirty="0">
                <a:latin typeface="Yu Gothic"/>
                <a:cs typeface="Yu Gothic"/>
              </a:rPr>
              <a:t>a</a:t>
            </a:r>
            <a:r>
              <a:rPr sz="3850" spc="-25" dirty="0"/>
              <a:t>t</a:t>
            </a:r>
            <a:r>
              <a:rPr sz="4100" spc="-25" dirty="0">
                <a:latin typeface="Yu Gothic"/>
                <a:cs typeface="Yu Gothic"/>
              </a:rPr>
              <a:t>a</a:t>
            </a:r>
            <a:r>
              <a:rPr sz="3850" spc="-25" dirty="0"/>
              <a:t>s</a:t>
            </a:r>
            <a:r>
              <a:rPr spc="-25" dirty="0"/>
              <a:t>e</a:t>
            </a:r>
            <a:r>
              <a:rPr sz="3850" spc="-25" dirty="0"/>
              <a:t>t</a:t>
            </a:r>
            <a:r>
              <a:rPr sz="3850" spc="-229" dirty="0"/>
              <a:t> </a:t>
            </a:r>
            <a:r>
              <a:rPr sz="4100" spc="-55" dirty="0"/>
              <a:t>C</a:t>
            </a:r>
            <a:r>
              <a:rPr sz="3850" spc="-55" dirty="0"/>
              <a:t>o</a:t>
            </a:r>
            <a:r>
              <a:rPr spc="-55" dirty="0"/>
              <a:t>llec</a:t>
            </a:r>
            <a:r>
              <a:rPr sz="3850" spc="-55" dirty="0"/>
              <a:t>t</a:t>
            </a:r>
            <a:r>
              <a:rPr spc="-55" dirty="0"/>
              <a:t>i</a:t>
            </a:r>
            <a:r>
              <a:rPr sz="3850" spc="-55" dirty="0"/>
              <a:t>o</a:t>
            </a:r>
            <a:r>
              <a:rPr spc="-55" dirty="0"/>
              <a:t>n</a:t>
            </a:r>
            <a:endParaRPr sz="3850">
              <a:latin typeface="Yu Gothic"/>
              <a:cs typeface="Yu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76249" y="1590674"/>
            <a:ext cx="4410075" cy="4410075"/>
            <a:chOff x="476249" y="1590674"/>
            <a:chExt cx="4410075" cy="4410075"/>
          </a:xfrm>
        </p:grpSpPr>
        <p:sp>
          <p:nvSpPr>
            <p:cNvPr id="4" name="object 4"/>
            <p:cNvSpPr/>
            <p:nvPr/>
          </p:nvSpPr>
          <p:spPr>
            <a:xfrm>
              <a:off x="476249" y="1590674"/>
              <a:ext cx="4410075" cy="4410075"/>
            </a:xfrm>
            <a:custGeom>
              <a:avLst/>
              <a:gdLst/>
              <a:ahLst/>
              <a:cxnLst/>
              <a:rect l="l" t="t" r="r" b="b"/>
              <a:pathLst>
                <a:path w="4410075" h="4410075">
                  <a:moveTo>
                    <a:pt x="2205037" y="4410074"/>
                  </a:moveTo>
                  <a:lnTo>
                    <a:pt x="2150922" y="4409410"/>
                  </a:lnTo>
                  <a:lnTo>
                    <a:pt x="2096841" y="4407418"/>
                  </a:lnTo>
                  <a:lnTo>
                    <a:pt x="2042824" y="4404100"/>
                  </a:lnTo>
                  <a:lnTo>
                    <a:pt x="1988906" y="4399456"/>
                  </a:lnTo>
                  <a:lnTo>
                    <a:pt x="1935117" y="4393491"/>
                  </a:lnTo>
                  <a:lnTo>
                    <a:pt x="1881491" y="4386208"/>
                  </a:lnTo>
                  <a:lnTo>
                    <a:pt x="1828059" y="4377611"/>
                  </a:lnTo>
                  <a:lnTo>
                    <a:pt x="1774855" y="4367705"/>
                  </a:lnTo>
                  <a:lnTo>
                    <a:pt x="1721910" y="4356496"/>
                  </a:lnTo>
                  <a:lnTo>
                    <a:pt x="1669256" y="4343992"/>
                  </a:lnTo>
                  <a:lnTo>
                    <a:pt x="1616925" y="4330199"/>
                  </a:lnTo>
                  <a:lnTo>
                    <a:pt x="1564948" y="4315126"/>
                  </a:lnTo>
                  <a:lnTo>
                    <a:pt x="1513357" y="4298782"/>
                  </a:lnTo>
                  <a:lnTo>
                    <a:pt x="1462182" y="4281177"/>
                  </a:lnTo>
                  <a:lnTo>
                    <a:pt x="1411455" y="4262321"/>
                  </a:lnTo>
                  <a:lnTo>
                    <a:pt x="1361206" y="4242225"/>
                  </a:lnTo>
                  <a:lnTo>
                    <a:pt x="1311465" y="4220903"/>
                  </a:lnTo>
                  <a:lnTo>
                    <a:pt x="1262262" y="4198367"/>
                  </a:lnTo>
                  <a:lnTo>
                    <a:pt x="1213627" y="4174630"/>
                  </a:lnTo>
                  <a:lnTo>
                    <a:pt x="1165589" y="4149706"/>
                  </a:lnTo>
                  <a:lnTo>
                    <a:pt x="1118178" y="4123611"/>
                  </a:lnTo>
                  <a:lnTo>
                    <a:pt x="1071421" y="4096360"/>
                  </a:lnTo>
                  <a:lnTo>
                    <a:pt x="1025347" y="4067970"/>
                  </a:lnTo>
                  <a:lnTo>
                    <a:pt x="979984" y="4038458"/>
                  </a:lnTo>
                  <a:lnTo>
                    <a:pt x="935358" y="4007841"/>
                  </a:lnTo>
                  <a:lnTo>
                    <a:pt x="891497" y="3976139"/>
                  </a:lnTo>
                  <a:lnTo>
                    <a:pt x="848428" y="3943369"/>
                  </a:lnTo>
                  <a:lnTo>
                    <a:pt x="806176" y="3909553"/>
                  </a:lnTo>
                  <a:lnTo>
                    <a:pt x="764766" y="3874710"/>
                  </a:lnTo>
                  <a:lnTo>
                    <a:pt x="724224" y="3838862"/>
                  </a:lnTo>
                  <a:lnTo>
                    <a:pt x="684574" y="3802029"/>
                  </a:lnTo>
                  <a:lnTo>
                    <a:pt x="645840" y="3764233"/>
                  </a:lnTo>
                  <a:lnTo>
                    <a:pt x="608045" y="3725499"/>
                  </a:lnTo>
                  <a:lnTo>
                    <a:pt x="571212" y="3685849"/>
                  </a:lnTo>
                  <a:lnTo>
                    <a:pt x="535363" y="3645307"/>
                  </a:lnTo>
                  <a:lnTo>
                    <a:pt x="500520" y="3603897"/>
                  </a:lnTo>
                  <a:lnTo>
                    <a:pt x="466703" y="3561645"/>
                  </a:lnTo>
                  <a:lnTo>
                    <a:pt x="433934" y="3518576"/>
                  </a:lnTo>
                  <a:lnTo>
                    <a:pt x="402232" y="3474715"/>
                  </a:lnTo>
                  <a:lnTo>
                    <a:pt x="371615" y="3430089"/>
                  </a:lnTo>
                  <a:lnTo>
                    <a:pt x="342103" y="3384726"/>
                  </a:lnTo>
                  <a:lnTo>
                    <a:pt x="313713" y="3338652"/>
                  </a:lnTo>
                  <a:lnTo>
                    <a:pt x="286462" y="3291895"/>
                  </a:lnTo>
                  <a:lnTo>
                    <a:pt x="260368" y="3244484"/>
                  </a:lnTo>
                  <a:lnTo>
                    <a:pt x="235444" y="3196446"/>
                  </a:lnTo>
                  <a:lnTo>
                    <a:pt x="211707" y="3147811"/>
                  </a:lnTo>
                  <a:lnTo>
                    <a:pt x="189170" y="3098608"/>
                  </a:lnTo>
                  <a:lnTo>
                    <a:pt x="167848" y="3048868"/>
                  </a:lnTo>
                  <a:lnTo>
                    <a:pt x="147753" y="2998618"/>
                  </a:lnTo>
                  <a:lnTo>
                    <a:pt x="128897" y="2947891"/>
                  </a:lnTo>
                  <a:lnTo>
                    <a:pt x="111292" y="2896716"/>
                  </a:lnTo>
                  <a:lnTo>
                    <a:pt x="94948" y="2845125"/>
                  </a:lnTo>
                  <a:lnTo>
                    <a:pt x="79874" y="2793148"/>
                  </a:lnTo>
                  <a:lnTo>
                    <a:pt x="66082" y="2740817"/>
                  </a:lnTo>
                  <a:lnTo>
                    <a:pt x="53577" y="2688163"/>
                  </a:lnTo>
                  <a:lnTo>
                    <a:pt x="42369" y="2635218"/>
                  </a:lnTo>
                  <a:lnTo>
                    <a:pt x="32463" y="2582014"/>
                  </a:lnTo>
                  <a:lnTo>
                    <a:pt x="23866" y="2528582"/>
                  </a:lnTo>
                  <a:lnTo>
                    <a:pt x="16582" y="2474957"/>
                  </a:lnTo>
                  <a:lnTo>
                    <a:pt x="10617" y="2421168"/>
                  </a:lnTo>
                  <a:lnTo>
                    <a:pt x="5974" y="2367249"/>
                  </a:lnTo>
                  <a:lnTo>
                    <a:pt x="2656" y="2313233"/>
                  </a:lnTo>
                  <a:lnTo>
                    <a:pt x="664" y="2259151"/>
                  </a:lnTo>
                  <a:lnTo>
                    <a:pt x="0" y="2205037"/>
                  </a:lnTo>
                  <a:lnTo>
                    <a:pt x="166" y="2177976"/>
                  </a:lnTo>
                  <a:lnTo>
                    <a:pt x="1494" y="2123878"/>
                  </a:lnTo>
                  <a:lnTo>
                    <a:pt x="4149" y="2069821"/>
                  </a:lnTo>
                  <a:lnTo>
                    <a:pt x="8130" y="2015853"/>
                  </a:lnTo>
                  <a:lnTo>
                    <a:pt x="13435" y="1961991"/>
                  </a:lnTo>
                  <a:lnTo>
                    <a:pt x="20059" y="1908283"/>
                  </a:lnTo>
                  <a:lnTo>
                    <a:pt x="28001" y="1854747"/>
                  </a:lnTo>
                  <a:lnTo>
                    <a:pt x="37252" y="1801429"/>
                  </a:lnTo>
                  <a:lnTo>
                    <a:pt x="47811" y="1748347"/>
                  </a:lnTo>
                  <a:lnTo>
                    <a:pt x="59667" y="1695547"/>
                  </a:lnTo>
                  <a:lnTo>
                    <a:pt x="72818" y="1643046"/>
                  </a:lnTo>
                  <a:lnTo>
                    <a:pt x="87251" y="1590892"/>
                  </a:lnTo>
                  <a:lnTo>
                    <a:pt x="102962" y="1539100"/>
                  </a:lnTo>
                  <a:lnTo>
                    <a:pt x="119937" y="1487717"/>
                  </a:lnTo>
                  <a:lnTo>
                    <a:pt x="138170" y="1436758"/>
                  </a:lnTo>
                  <a:lnTo>
                    <a:pt x="157645" y="1386270"/>
                  </a:lnTo>
                  <a:lnTo>
                    <a:pt x="178357" y="1336267"/>
                  </a:lnTo>
                  <a:lnTo>
                    <a:pt x="200287" y="1286796"/>
                  </a:lnTo>
                  <a:lnTo>
                    <a:pt x="223427" y="1237869"/>
                  </a:lnTo>
                  <a:lnTo>
                    <a:pt x="247757" y="1189533"/>
                  </a:lnTo>
                  <a:lnTo>
                    <a:pt x="273270" y="1141802"/>
                  </a:lnTo>
                  <a:lnTo>
                    <a:pt x="299943" y="1094718"/>
                  </a:lnTo>
                  <a:lnTo>
                    <a:pt x="327768" y="1048295"/>
                  </a:lnTo>
                  <a:lnTo>
                    <a:pt x="356719" y="1002577"/>
                  </a:lnTo>
                  <a:lnTo>
                    <a:pt x="386788" y="957575"/>
                  </a:lnTo>
                  <a:lnTo>
                    <a:pt x="417947" y="913332"/>
                  </a:lnTo>
                  <a:lnTo>
                    <a:pt x="450188" y="869861"/>
                  </a:lnTo>
                  <a:lnTo>
                    <a:pt x="483481" y="827200"/>
                  </a:lnTo>
                  <a:lnTo>
                    <a:pt x="517816" y="785363"/>
                  </a:lnTo>
                  <a:lnTo>
                    <a:pt x="553162" y="744387"/>
                  </a:lnTo>
                  <a:lnTo>
                    <a:pt x="589508" y="704285"/>
                  </a:lnTo>
                  <a:lnTo>
                    <a:pt x="626822" y="665092"/>
                  </a:lnTo>
                  <a:lnTo>
                    <a:pt x="665093" y="626822"/>
                  </a:lnTo>
                  <a:lnTo>
                    <a:pt x="704285" y="589508"/>
                  </a:lnTo>
                  <a:lnTo>
                    <a:pt x="744387" y="553162"/>
                  </a:lnTo>
                  <a:lnTo>
                    <a:pt x="785363" y="517816"/>
                  </a:lnTo>
                  <a:lnTo>
                    <a:pt x="827200" y="483481"/>
                  </a:lnTo>
                  <a:lnTo>
                    <a:pt x="869861" y="450188"/>
                  </a:lnTo>
                  <a:lnTo>
                    <a:pt x="913332" y="417947"/>
                  </a:lnTo>
                  <a:lnTo>
                    <a:pt x="957575" y="386788"/>
                  </a:lnTo>
                  <a:lnTo>
                    <a:pt x="1002576" y="356719"/>
                  </a:lnTo>
                  <a:lnTo>
                    <a:pt x="1048295" y="327768"/>
                  </a:lnTo>
                  <a:lnTo>
                    <a:pt x="1094717" y="299943"/>
                  </a:lnTo>
                  <a:lnTo>
                    <a:pt x="1141802" y="273270"/>
                  </a:lnTo>
                  <a:lnTo>
                    <a:pt x="1189534" y="247757"/>
                  </a:lnTo>
                  <a:lnTo>
                    <a:pt x="1237870" y="223427"/>
                  </a:lnTo>
                  <a:lnTo>
                    <a:pt x="1286796" y="200286"/>
                  </a:lnTo>
                  <a:lnTo>
                    <a:pt x="1336268" y="178357"/>
                  </a:lnTo>
                  <a:lnTo>
                    <a:pt x="1386270" y="157645"/>
                  </a:lnTo>
                  <a:lnTo>
                    <a:pt x="1436759" y="138170"/>
                  </a:lnTo>
                  <a:lnTo>
                    <a:pt x="1487717" y="119937"/>
                  </a:lnTo>
                  <a:lnTo>
                    <a:pt x="1539100" y="102962"/>
                  </a:lnTo>
                  <a:lnTo>
                    <a:pt x="1590892" y="87251"/>
                  </a:lnTo>
                  <a:lnTo>
                    <a:pt x="1643046" y="72818"/>
                  </a:lnTo>
                  <a:lnTo>
                    <a:pt x="1695547" y="59667"/>
                  </a:lnTo>
                  <a:lnTo>
                    <a:pt x="1748346" y="47811"/>
                  </a:lnTo>
                  <a:lnTo>
                    <a:pt x="1801429" y="37252"/>
                  </a:lnTo>
                  <a:lnTo>
                    <a:pt x="1854747" y="28001"/>
                  </a:lnTo>
                  <a:lnTo>
                    <a:pt x="1908283" y="20059"/>
                  </a:lnTo>
                  <a:lnTo>
                    <a:pt x="1961991" y="13435"/>
                  </a:lnTo>
                  <a:lnTo>
                    <a:pt x="2015853" y="8130"/>
                  </a:lnTo>
                  <a:lnTo>
                    <a:pt x="2069820" y="4149"/>
                  </a:lnTo>
                  <a:lnTo>
                    <a:pt x="2123878" y="1494"/>
                  </a:lnTo>
                  <a:lnTo>
                    <a:pt x="2177976" y="166"/>
                  </a:lnTo>
                  <a:lnTo>
                    <a:pt x="2205037" y="0"/>
                  </a:lnTo>
                  <a:lnTo>
                    <a:pt x="2232098" y="166"/>
                  </a:lnTo>
                  <a:lnTo>
                    <a:pt x="2286196" y="1494"/>
                  </a:lnTo>
                  <a:lnTo>
                    <a:pt x="2340253" y="4149"/>
                  </a:lnTo>
                  <a:lnTo>
                    <a:pt x="2394221" y="8130"/>
                  </a:lnTo>
                  <a:lnTo>
                    <a:pt x="2448083" y="13435"/>
                  </a:lnTo>
                  <a:lnTo>
                    <a:pt x="2501790" y="20059"/>
                  </a:lnTo>
                  <a:lnTo>
                    <a:pt x="2555327" y="28001"/>
                  </a:lnTo>
                  <a:lnTo>
                    <a:pt x="2608644" y="37252"/>
                  </a:lnTo>
                  <a:lnTo>
                    <a:pt x="2661727" y="47811"/>
                  </a:lnTo>
                  <a:lnTo>
                    <a:pt x="2714526" y="59667"/>
                  </a:lnTo>
                  <a:lnTo>
                    <a:pt x="2767027" y="72818"/>
                  </a:lnTo>
                  <a:lnTo>
                    <a:pt x="2819181" y="87251"/>
                  </a:lnTo>
                  <a:lnTo>
                    <a:pt x="2870973" y="102962"/>
                  </a:lnTo>
                  <a:lnTo>
                    <a:pt x="2922356" y="119937"/>
                  </a:lnTo>
                  <a:lnTo>
                    <a:pt x="2973315" y="138170"/>
                  </a:lnTo>
                  <a:lnTo>
                    <a:pt x="3023803" y="157645"/>
                  </a:lnTo>
                  <a:lnTo>
                    <a:pt x="3073805" y="178357"/>
                  </a:lnTo>
                  <a:lnTo>
                    <a:pt x="3123277" y="200286"/>
                  </a:lnTo>
                  <a:lnTo>
                    <a:pt x="3172203" y="223427"/>
                  </a:lnTo>
                  <a:lnTo>
                    <a:pt x="3220540" y="247757"/>
                  </a:lnTo>
                  <a:lnTo>
                    <a:pt x="3268271" y="273270"/>
                  </a:lnTo>
                  <a:lnTo>
                    <a:pt x="3315355" y="299943"/>
                  </a:lnTo>
                  <a:lnTo>
                    <a:pt x="3361778" y="327768"/>
                  </a:lnTo>
                  <a:lnTo>
                    <a:pt x="3407496" y="356719"/>
                  </a:lnTo>
                  <a:lnTo>
                    <a:pt x="3452497" y="386787"/>
                  </a:lnTo>
                  <a:lnTo>
                    <a:pt x="3496741" y="417947"/>
                  </a:lnTo>
                  <a:lnTo>
                    <a:pt x="3540212" y="450188"/>
                  </a:lnTo>
                  <a:lnTo>
                    <a:pt x="3582873" y="483481"/>
                  </a:lnTo>
                  <a:lnTo>
                    <a:pt x="3624711" y="517816"/>
                  </a:lnTo>
                  <a:lnTo>
                    <a:pt x="3665686" y="553162"/>
                  </a:lnTo>
                  <a:lnTo>
                    <a:pt x="3705788" y="589508"/>
                  </a:lnTo>
                  <a:lnTo>
                    <a:pt x="3744980" y="626822"/>
                  </a:lnTo>
                  <a:lnTo>
                    <a:pt x="3783251" y="665092"/>
                  </a:lnTo>
                  <a:lnTo>
                    <a:pt x="3820565" y="704285"/>
                  </a:lnTo>
                  <a:lnTo>
                    <a:pt x="3856911" y="744387"/>
                  </a:lnTo>
                  <a:lnTo>
                    <a:pt x="3892257" y="785363"/>
                  </a:lnTo>
                  <a:lnTo>
                    <a:pt x="3926592" y="827200"/>
                  </a:lnTo>
                  <a:lnTo>
                    <a:pt x="3959885" y="869861"/>
                  </a:lnTo>
                  <a:lnTo>
                    <a:pt x="3992126" y="913332"/>
                  </a:lnTo>
                  <a:lnTo>
                    <a:pt x="4023285" y="957575"/>
                  </a:lnTo>
                  <a:lnTo>
                    <a:pt x="4053354" y="1002577"/>
                  </a:lnTo>
                  <a:lnTo>
                    <a:pt x="4082305" y="1048295"/>
                  </a:lnTo>
                  <a:lnTo>
                    <a:pt x="4110130" y="1094718"/>
                  </a:lnTo>
                  <a:lnTo>
                    <a:pt x="4136803" y="1141802"/>
                  </a:lnTo>
                  <a:lnTo>
                    <a:pt x="4162316" y="1189533"/>
                  </a:lnTo>
                  <a:lnTo>
                    <a:pt x="4186646" y="1237869"/>
                  </a:lnTo>
                  <a:lnTo>
                    <a:pt x="4209786" y="1286796"/>
                  </a:lnTo>
                  <a:lnTo>
                    <a:pt x="4231716" y="1336267"/>
                  </a:lnTo>
                  <a:lnTo>
                    <a:pt x="4252427" y="1386270"/>
                  </a:lnTo>
                  <a:lnTo>
                    <a:pt x="4271903" y="1436758"/>
                  </a:lnTo>
                  <a:lnTo>
                    <a:pt x="4290136" y="1487717"/>
                  </a:lnTo>
                  <a:lnTo>
                    <a:pt x="4307111" y="1539101"/>
                  </a:lnTo>
                  <a:lnTo>
                    <a:pt x="4322822" y="1590892"/>
                  </a:lnTo>
                  <a:lnTo>
                    <a:pt x="4337255" y="1643047"/>
                  </a:lnTo>
                  <a:lnTo>
                    <a:pt x="4350406" y="1695547"/>
                  </a:lnTo>
                  <a:lnTo>
                    <a:pt x="4362262" y="1748347"/>
                  </a:lnTo>
                  <a:lnTo>
                    <a:pt x="4372821" y="1801429"/>
                  </a:lnTo>
                  <a:lnTo>
                    <a:pt x="4382073" y="1854747"/>
                  </a:lnTo>
                  <a:lnTo>
                    <a:pt x="4390014" y="1908284"/>
                  </a:lnTo>
                  <a:lnTo>
                    <a:pt x="4396638" y="1961991"/>
                  </a:lnTo>
                  <a:lnTo>
                    <a:pt x="4401943" y="2015853"/>
                  </a:lnTo>
                  <a:lnTo>
                    <a:pt x="4405924" y="2069821"/>
                  </a:lnTo>
                  <a:lnTo>
                    <a:pt x="4408580" y="2123878"/>
                  </a:lnTo>
                  <a:lnTo>
                    <a:pt x="4409908" y="2177976"/>
                  </a:lnTo>
                  <a:lnTo>
                    <a:pt x="4410074" y="2205037"/>
                  </a:lnTo>
                  <a:lnTo>
                    <a:pt x="4409908" y="2232098"/>
                  </a:lnTo>
                  <a:lnTo>
                    <a:pt x="4408580" y="2286196"/>
                  </a:lnTo>
                  <a:lnTo>
                    <a:pt x="4405925" y="2340253"/>
                  </a:lnTo>
                  <a:lnTo>
                    <a:pt x="4401944" y="2394221"/>
                  </a:lnTo>
                  <a:lnTo>
                    <a:pt x="4396639" y="2448083"/>
                  </a:lnTo>
                  <a:lnTo>
                    <a:pt x="4390015" y="2501790"/>
                  </a:lnTo>
                  <a:lnTo>
                    <a:pt x="4382073" y="2555327"/>
                  </a:lnTo>
                  <a:lnTo>
                    <a:pt x="4372821" y="2608644"/>
                  </a:lnTo>
                  <a:lnTo>
                    <a:pt x="4362262" y="2661727"/>
                  </a:lnTo>
                  <a:lnTo>
                    <a:pt x="4350406" y="2714526"/>
                  </a:lnTo>
                  <a:lnTo>
                    <a:pt x="4337255" y="2767027"/>
                  </a:lnTo>
                  <a:lnTo>
                    <a:pt x="4322822" y="2819181"/>
                  </a:lnTo>
                  <a:lnTo>
                    <a:pt x="4307111" y="2870973"/>
                  </a:lnTo>
                  <a:lnTo>
                    <a:pt x="4290137" y="2922356"/>
                  </a:lnTo>
                  <a:lnTo>
                    <a:pt x="4271903" y="2973314"/>
                  </a:lnTo>
                  <a:lnTo>
                    <a:pt x="4252428" y="3023803"/>
                  </a:lnTo>
                  <a:lnTo>
                    <a:pt x="4231716" y="3073805"/>
                  </a:lnTo>
                  <a:lnTo>
                    <a:pt x="4209786" y="3123277"/>
                  </a:lnTo>
                  <a:lnTo>
                    <a:pt x="4186646" y="3172203"/>
                  </a:lnTo>
                  <a:lnTo>
                    <a:pt x="4162316" y="3220539"/>
                  </a:lnTo>
                  <a:lnTo>
                    <a:pt x="4136802" y="3268271"/>
                  </a:lnTo>
                  <a:lnTo>
                    <a:pt x="4110130" y="3315355"/>
                  </a:lnTo>
                  <a:lnTo>
                    <a:pt x="4082305" y="3361778"/>
                  </a:lnTo>
                  <a:lnTo>
                    <a:pt x="4053354" y="3407496"/>
                  </a:lnTo>
                  <a:lnTo>
                    <a:pt x="4023285" y="3452498"/>
                  </a:lnTo>
                  <a:lnTo>
                    <a:pt x="3992126" y="3496741"/>
                  </a:lnTo>
                  <a:lnTo>
                    <a:pt x="3959886" y="3540213"/>
                  </a:lnTo>
                  <a:lnTo>
                    <a:pt x="3926593" y="3582873"/>
                  </a:lnTo>
                  <a:lnTo>
                    <a:pt x="3892258" y="3624710"/>
                  </a:lnTo>
                  <a:lnTo>
                    <a:pt x="3856911" y="3665686"/>
                  </a:lnTo>
                  <a:lnTo>
                    <a:pt x="3820565" y="3705788"/>
                  </a:lnTo>
                  <a:lnTo>
                    <a:pt x="3783251" y="3744981"/>
                  </a:lnTo>
                  <a:lnTo>
                    <a:pt x="3744980" y="3783251"/>
                  </a:lnTo>
                  <a:lnTo>
                    <a:pt x="3705788" y="3820565"/>
                  </a:lnTo>
                  <a:lnTo>
                    <a:pt x="3665686" y="3856912"/>
                  </a:lnTo>
                  <a:lnTo>
                    <a:pt x="3624711" y="3892258"/>
                  </a:lnTo>
                  <a:lnTo>
                    <a:pt x="3582873" y="3926592"/>
                  </a:lnTo>
                  <a:lnTo>
                    <a:pt x="3540212" y="3959885"/>
                  </a:lnTo>
                  <a:lnTo>
                    <a:pt x="3496740" y="3992126"/>
                  </a:lnTo>
                  <a:lnTo>
                    <a:pt x="3452497" y="4023285"/>
                  </a:lnTo>
                  <a:lnTo>
                    <a:pt x="3407496" y="4053354"/>
                  </a:lnTo>
                  <a:lnTo>
                    <a:pt x="3361778" y="4082305"/>
                  </a:lnTo>
                  <a:lnTo>
                    <a:pt x="3315355" y="4110130"/>
                  </a:lnTo>
                  <a:lnTo>
                    <a:pt x="3268271" y="4136803"/>
                  </a:lnTo>
                  <a:lnTo>
                    <a:pt x="3220540" y="4162316"/>
                  </a:lnTo>
                  <a:lnTo>
                    <a:pt x="3172203" y="4186647"/>
                  </a:lnTo>
                  <a:lnTo>
                    <a:pt x="3123277" y="4209787"/>
                  </a:lnTo>
                  <a:lnTo>
                    <a:pt x="3073805" y="4231716"/>
                  </a:lnTo>
                  <a:lnTo>
                    <a:pt x="3023803" y="4252428"/>
                  </a:lnTo>
                  <a:lnTo>
                    <a:pt x="2973314" y="4271904"/>
                  </a:lnTo>
                  <a:lnTo>
                    <a:pt x="2922356" y="4290137"/>
                  </a:lnTo>
                  <a:lnTo>
                    <a:pt x="2870973" y="4307112"/>
                  </a:lnTo>
                  <a:lnTo>
                    <a:pt x="2819181" y="4322822"/>
                  </a:lnTo>
                  <a:lnTo>
                    <a:pt x="2767027" y="4337255"/>
                  </a:lnTo>
                  <a:lnTo>
                    <a:pt x="2714526" y="4350406"/>
                  </a:lnTo>
                  <a:lnTo>
                    <a:pt x="2661727" y="4362262"/>
                  </a:lnTo>
                  <a:lnTo>
                    <a:pt x="2608644" y="4372821"/>
                  </a:lnTo>
                  <a:lnTo>
                    <a:pt x="2555327" y="4382073"/>
                  </a:lnTo>
                  <a:lnTo>
                    <a:pt x="2501790" y="4390015"/>
                  </a:lnTo>
                  <a:lnTo>
                    <a:pt x="2448083" y="4396639"/>
                  </a:lnTo>
                  <a:lnTo>
                    <a:pt x="2394221" y="4401944"/>
                  </a:lnTo>
                  <a:lnTo>
                    <a:pt x="2340253" y="4405925"/>
                  </a:lnTo>
                  <a:lnTo>
                    <a:pt x="2286196" y="4408580"/>
                  </a:lnTo>
                  <a:lnTo>
                    <a:pt x="2232098" y="4409908"/>
                  </a:lnTo>
                  <a:lnTo>
                    <a:pt x="2205037" y="4410074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72662" y="2799764"/>
              <a:ext cx="2354580" cy="1760220"/>
            </a:xfrm>
            <a:custGeom>
              <a:avLst/>
              <a:gdLst/>
              <a:ahLst/>
              <a:cxnLst/>
              <a:rect l="l" t="t" r="r" b="b"/>
              <a:pathLst>
                <a:path w="2354579" h="1760220">
                  <a:moveTo>
                    <a:pt x="1764701" y="131202"/>
                  </a:moveTo>
                  <a:lnTo>
                    <a:pt x="1487507" y="131202"/>
                  </a:lnTo>
                  <a:lnTo>
                    <a:pt x="1778377" y="14311"/>
                  </a:lnTo>
                  <a:lnTo>
                    <a:pt x="1823551" y="1826"/>
                  </a:lnTo>
                  <a:lnTo>
                    <a:pt x="1868908" y="0"/>
                  </a:lnTo>
                  <a:lnTo>
                    <a:pt x="1912846" y="8147"/>
                  </a:lnTo>
                  <a:lnTo>
                    <a:pt x="1953761" y="25582"/>
                  </a:lnTo>
                  <a:lnTo>
                    <a:pt x="1990050" y="51620"/>
                  </a:lnTo>
                  <a:lnTo>
                    <a:pt x="2020110" y="85576"/>
                  </a:lnTo>
                  <a:lnTo>
                    <a:pt x="2029456" y="102894"/>
                  </a:lnTo>
                  <a:lnTo>
                    <a:pt x="1855907" y="102894"/>
                  </a:lnTo>
                  <a:lnTo>
                    <a:pt x="1817049" y="110165"/>
                  </a:lnTo>
                  <a:lnTo>
                    <a:pt x="1764701" y="131202"/>
                  </a:lnTo>
                  <a:close/>
                </a:path>
                <a:path w="2354579" h="1760220">
                  <a:moveTo>
                    <a:pt x="1599615" y="1760207"/>
                  </a:moveTo>
                  <a:lnTo>
                    <a:pt x="1579896" y="1758291"/>
                  </a:lnTo>
                  <a:lnTo>
                    <a:pt x="1562334" y="1749120"/>
                  </a:lnTo>
                  <a:lnTo>
                    <a:pt x="1549182" y="1733366"/>
                  </a:lnTo>
                  <a:lnTo>
                    <a:pt x="1521690" y="1682603"/>
                  </a:lnTo>
                  <a:lnTo>
                    <a:pt x="1509958" y="1665734"/>
                  </a:lnTo>
                  <a:lnTo>
                    <a:pt x="1494978" y="1652035"/>
                  </a:lnTo>
                  <a:lnTo>
                    <a:pt x="1477356" y="1641948"/>
                  </a:lnTo>
                  <a:lnTo>
                    <a:pt x="1457700" y="1635917"/>
                  </a:lnTo>
                  <a:lnTo>
                    <a:pt x="1400518" y="1624576"/>
                  </a:lnTo>
                  <a:lnTo>
                    <a:pt x="1352698" y="1613486"/>
                  </a:lnTo>
                  <a:lnTo>
                    <a:pt x="1311272" y="1601526"/>
                  </a:lnTo>
                  <a:lnTo>
                    <a:pt x="1273267" y="1587577"/>
                  </a:lnTo>
                  <a:lnTo>
                    <a:pt x="1235714" y="1570520"/>
                  </a:lnTo>
                  <a:lnTo>
                    <a:pt x="1195643" y="1549234"/>
                  </a:lnTo>
                  <a:lnTo>
                    <a:pt x="1150045" y="1522578"/>
                  </a:lnTo>
                  <a:lnTo>
                    <a:pt x="658992" y="1226853"/>
                  </a:lnTo>
                  <a:lnTo>
                    <a:pt x="621281" y="1201179"/>
                  </a:lnTo>
                  <a:lnTo>
                    <a:pt x="588545" y="1172882"/>
                  </a:lnTo>
                  <a:lnTo>
                    <a:pt x="85648" y="1132298"/>
                  </a:lnTo>
                  <a:lnTo>
                    <a:pt x="44219" y="1119197"/>
                  </a:lnTo>
                  <a:lnTo>
                    <a:pt x="14867" y="1091152"/>
                  </a:lnTo>
                  <a:lnTo>
                    <a:pt x="0" y="1054171"/>
                  </a:lnTo>
                  <a:lnTo>
                    <a:pt x="60" y="1050553"/>
                  </a:lnTo>
                  <a:lnTo>
                    <a:pt x="1609" y="1014947"/>
                  </a:lnTo>
                  <a:lnTo>
                    <a:pt x="1676" y="1013391"/>
                  </a:lnTo>
                  <a:lnTo>
                    <a:pt x="22480" y="975254"/>
                  </a:lnTo>
                  <a:lnTo>
                    <a:pt x="364018" y="590624"/>
                  </a:lnTo>
                  <a:lnTo>
                    <a:pt x="368446" y="585494"/>
                  </a:lnTo>
                  <a:lnTo>
                    <a:pt x="373600" y="580931"/>
                  </a:lnTo>
                  <a:lnTo>
                    <a:pt x="379458" y="577025"/>
                  </a:lnTo>
                  <a:lnTo>
                    <a:pt x="385997" y="573862"/>
                  </a:lnTo>
                  <a:lnTo>
                    <a:pt x="474177" y="538425"/>
                  </a:lnTo>
                  <a:lnTo>
                    <a:pt x="450165" y="515837"/>
                  </a:lnTo>
                  <a:lnTo>
                    <a:pt x="430617" y="488402"/>
                  </a:lnTo>
                  <a:lnTo>
                    <a:pt x="416243" y="456178"/>
                  </a:lnTo>
                  <a:lnTo>
                    <a:pt x="407757" y="419226"/>
                  </a:lnTo>
                  <a:lnTo>
                    <a:pt x="407235" y="372419"/>
                  </a:lnTo>
                  <a:lnTo>
                    <a:pt x="418050" y="327957"/>
                  </a:lnTo>
                  <a:lnTo>
                    <a:pt x="439608" y="287975"/>
                  </a:lnTo>
                  <a:lnTo>
                    <a:pt x="471316" y="254607"/>
                  </a:lnTo>
                  <a:lnTo>
                    <a:pt x="711362" y="60378"/>
                  </a:lnTo>
                  <a:lnTo>
                    <a:pt x="772187" y="26395"/>
                  </a:lnTo>
                  <a:lnTo>
                    <a:pt x="840631" y="14471"/>
                  </a:lnTo>
                  <a:lnTo>
                    <a:pt x="1292354" y="11342"/>
                  </a:lnTo>
                  <a:lnTo>
                    <a:pt x="1340885" y="16799"/>
                  </a:lnTo>
                  <a:lnTo>
                    <a:pt x="1386224" y="33122"/>
                  </a:lnTo>
                  <a:lnTo>
                    <a:pt x="1426582" y="59424"/>
                  </a:lnTo>
                  <a:lnTo>
                    <a:pt x="1460167" y="94815"/>
                  </a:lnTo>
                  <a:lnTo>
                    <a:pt x="1475083" y="114701"/>
                  </a:lnTo>
                  <a:lnTo>
                    <a:pt x="1292996" y="114701"/>
                  </a:lnTo>
                  <a:lnTo>
                    <a:pt x="841167" y="117830"/>
                  </a:lnTo>
                  <a:lnTo>
                    <a:pt x="790840" y="130999"/>
                  </a:lnTo>
                  <a:lnTo>
                    <a:pt x="536164" y="335095"/>
                  </a:lnTo>
                  <a:lnTo>
                    <a:pt x="509850" y="384857"/>
                  </a:lnTo>
                  <a:lnTo>
                    <a:pt x="510188" y="405389"/>
                  </a:lnTo>
                  <a:lnTo>
                    <a:pt x="527002" y="444760"/>
                  </a:lnTo>
                  <a:lnTo>
                    <a:pt x="561055" y="468666"/>
                  </a:lnTo>
                  <a:lnTo>
                    <a:pt x="606653" y="475714"/>
                  </a:lnTo>
                  <a:lnTo>
                    <a:pt x="907420" y="475714"/>
                  </a:lnTo>
                  <a:lnTo>
                    <a:pt x="487305" y="644545"/>
                  </a:lnTo>
                  <a:lnTo>
                    <a:pt x="505496" y="671414"/>
                  </a:lnTo>
                  <a:lnTo>
                    <a:pt x="522767" y="698888"/>
                  </a:lnTo>
                  <a:lnTo>
                    <a:pt x="525311" y="703257"/>
                  </a:lnTo>
                  <a:lnTo>
                    <a:pt x="402233" y="703257"/>
                  </a:lnTo>
                  <a:lnTo>
                    <a:pt x="111487" y="1030686"/>
                  </a:lnTo>
                  <a:lnTo>
                    <a:pt x="519678" y="1063627"/>
                  </a:lnTo>
                  <a:lnTo>
                    <a:pt x="632462" y="1063627"/>
                  </a:lnTo>
                  <a:lnTo>
                    <a:pt x="646884" y="1084455"/>
                  </a:lnTo>
                  <a:lnTo>
                    <a:pt x="649682" y="1086964"/>
                  </a:lnTo>
                  <a:lnTo>
                    <a:pt x="652199" y="1089769"/>
                  </a:lnTo>
                  <a:lnTo>
                    <a:pt x="654390" y="1092818"/>
                  </a:lnTo>
                  <a:lnTo>
                    <a:pt x="666430" y="1104567"/>
                  </a:lnTo>
                  <a:lnTo>
                    <a:pt x="712372" y="1138343"/>
                  </a:lnTo>
                  <a:lnTo>
                    <a:pt x="1203403" y="1434054"/>
                  </a:lnTo>
                  <a:lnTo>
                    <a:pt x="1250314" y="1461418"/>
                  </a:lnTo>
                  <a:lnTo>
                    <a:pt x="1290387" y="1482176"/>
                  </a:lnTo>
                  <a:lnTo>
                    <a:pt x="1328349" y="1498088"/>
                  </a:lnTo>
                  <a:lnTo>
                    <a:pt x="1368926" y="1510914"/>
                  </a:lnTo>
                  <a:lnTo>
                    <a:pt x="1416844" y="1522412"/>
                  </a:lnTo>
                  <a:lnTo>
                    <a:pt x="1476830" y="1534342"/>
                  </a:lnTo>
                  <a:lnTo>
                    <a:pt x="1518521" y="1547136"/>
                  </a:lnTo>
                  <a:lnTo>
                    <a:pt x="1555909" y="1568541"/>
                  </a:lnTo>
                  <a:lnTo>
                    <a:pt x="1587697" y="1597610"/>
                  </a:lnTo>
                  <a:lnTo>
                    <a:pt x="1612587" y="1633399"/>
                  </a:lnTo>
                  <a:lnTo>
                    <a:pt x="1640070" y="1684142"/>
                  </a:lnTo>
                  <a:lnTo>
                    <a:pt x="1646079" y="1703765"/>
                  </a:lnTo>
                  <a:lnTo>
                    <a:pt x="1644163" y="1723484"/>
                  </a:lnTo>
                  <a:lnTo>
                    <a:pt x="1634993" y="1741046"/>
                  </a:lnTo>
                  <a:lnTo>
                    <a:pt x="1619238" y="1754198"/>
                  </a:lnTo>
                  <a:lnTo>
                    <a:pt x="1599615" y="1760207"/>
                  </a:lnTo>
                  <a:close/>
                </a:path>
                <a:path w="2354579" h="1760220">
                  <a:moveTo>
                    <a:pt x="1290044" y="903166"/>
                  </a:moveTo>
                  <a:lnTo>
                    <a:pt x="1012942" y="903166"/>
                  </a:lnTo>
                  <a:lnTo>
                    <a:pt x="1979806" y="514465"/>
                  </a:lnTo>
                  <a:lnTo>
                    <a:pt x="2012741" y="492797"/>
                  </a:lnTo>
                  <a:lnTo>
                    <a:pt x="2034108" y="461227"/>
                  </a:lnTo>
                  <a:lnTo>
                    <a:pt x="2042128" y="423930"/>
                  </a:lnTo>
                  <a:lnTo>
                    <a:pt x="2035022" y="385082"/>
                  </a:lnTo>
                  <a:lnTo>
                    <a:pt x="1946401" y="165230"/>
                  </a:lnTo>
                  <a:lnTo>
                    <a:pt x="1924785" y="132227"/>
                  </a:lnTo>
                  <a:lnTo>
                    <a:pt x="1893219" y="110848"/>
                  </a:lnTo>
                  <a:lnTo>
                    <a:pt x="1855907" y="102894"/>
                  </a:lnTo>
                  <a:lnTo>
                    <a:pt x="2029456" y="102894"/>
                  </a:lnTo>
                  <a:lnTo>
                    <a:pt x="2042338" y="126764"/>
                  </a:lnTo>
                  <a:lnTo>
                    <a:pt x="2130952" y="346599"/>
                  </a:lnTo>
                  <a:lnTo>
                    <a:pt x="2143235" y="391772"/>
                  </a:lnTo>
                  <a:lnTo>
                    <a:pt x="2144940" y="437083"/>
                  </a:lnTo>
                  <a:lnTo>
                    <a:pt x="2136809" y="480582"/>
                  </a:lnTo>
                  <a:lnTo>
                    <a:pt x="2119309" y="521793"/>
                  </a:lnTo>
                  <a:lnTo>
                    <a:pt x="2093319" y="558031"/>
                  </a:lnTo>
                  <a:lnTo>
                    <a:pt x="2059445" y="588083"/>
                  </a:lnTo>
                  <a:lnTo>
                    <a:pt x="2018359" y="610368"/>
                  </a:lnTo>
                  <a:lnTo>
                    <a:pt x="1290044" y="903166"/>
                  </a:lnTo>
                  <a:close/>
                </a:path>
                <a:path w="2354579" h="1760220">
                  <a:moveTo>
                    <a:pt x="907420" y="475714"/>
                  </a:moveTo>
                  <a:lnTo>
                    <a:pt x="606653" y="475714"/>
                  </a:lnTo>
                  <a:lnTo>
                    <a:pt x="658500" y="464425"/>
                  </a:lnTo>
                  <a:lnTo>
                    <a:pt x="658318" y="464425"/>
                  </a:lnTo>
                  <a:lnTo>
                    <a:pt x="1388179" y="171118"/>
                  </a:lnTo>
                  <a:lnTo>
                    <a:pt x="1377343" y="156652"/>
                  </a:lnTo>
                  <a:lnTo>
                    <a:pt x="1360467" y="138874"/>
                  </a:lnTo>
                  <a:lnTo>
                    <a:pt x="1340178" y="125655"/>
                  </a:lnTo>
                  <a:lnTo>
                    <a:pt x="1317384" y="117447"/>
                  </a:lnTo>
                  <a:lnTo>
                    <a:pt x="1292996" y="114701"/>
                  </a:lnTo>
                  <a:lnTo>
                    <a:pt x="1475083" y="114701"/>
                  </a:lnTo>
                  <a:lnTo>
                    <a:pt x="1487507" y="131202"/>
                  </a:lnTo>
                  <a:lnTo>
                    <a:pt x="1764701" y="131202"/>
                  </a:lnTo>
                  <a:lnTo>
                    <a:pt x="1724223" y="147468"/>
                  </a:lnTo>
                  <a:lnTo>
                    <a:pt x="1739720" y="186010"/>
                  </a:lnTo>
                  <a:lnTo>
                    <a:pt x="1628316" y="186010"/>
                  </a:lnTo>
                  <a:lnTo>
                    <a:pt x="907420" y="475714"/>
                  </a:lnTo>
                  <a:close/>
                </a:path>
                <a:path w="2354579" h="1760220">
                  <a:moveTo>
                    <a:pt x="1786916" y="495839"/>
                  </a:moveTo>
                  <a:lnTo>
                    <a:pt x="1767543" y="491691"/>
                  </a:lnTo>
                  <a:lnTo>
                    <a:pt x="1751138" y="480582"/>
                  </a:lnTo>
                  <a:lnTo>
                    <a:pt x="1739865" y="463433"/>
                  </a:lnTo>
                  <a:lnTo>
                    <a:pt x="1628316" y="186010"/>
                  </a:lnTo>
                  <a:lnTo>
                    <a:pt x="1739720" y="186010"/>
                  </a:lnTo>
                  <a:lnTo>
                    <a:pt x="1835764" y="424873"/>
                  </a:lnTo>
                  <a:lnTo>
                    <a:pt x="1839447" y="444760"/>
                  </a:lnTo>
                  <a:lnTo>
                    <a:pt x="1839501" y="445052"/>
                  </a:lnTo>
                  <a:lnTo>
                    <a:pt x="1835353" y="464425"/>
                  </a:lnTo>
                  <a:lnTo>
                    <a:pt x="1824244" y="480829"/>
                  </a:lnTo>
                  <a:lnTo>
                    <a:pt x="1807095" y="492102"/>
                  </a:lnTo>
                  <a:lnTo>
                    <a:pt x="1786916" y="495839"/>
                  </a:lnTo>
                  <a:close/>
                </a:path>
                <a:path w="2354579" h="1760220">
                  <a:moveTo>
                    <a:pt x="512551" y="830809"/>
                  </a:moveTo>
                  <a:lnTo>
                    <a:pt x="492873" y="828505"/>
                  </a:lnTo>
                  <a:lnTo>
                    <a:pt x="475495" y="818990"/>
                  </a:lnTo>
                  <a:lnTo>
                    <a:pt x="462657" y="802980"/>
                  </a:lnTo>
                  <a:lnTo>
                    <a:pt x="448820" y="777265"/>
                  </a:lnTo>
                  <a:lnTo>
                    <a:pt x="434129" y="752059"/>
                  </a:lnTo>
                  <a:lnTo>
                    <a:pt x="418597" y="727383"/>
                  </a:lnTo>
                  <a:lnTo>
                    <a:pt x="402233" y="703257"/>
                  </a:lnTo>
                  <a:lnTo>
                    <a:pt x="525311" y="703257"/>
                  </a:lnTo>
                  <a:lnTo>
                    <a:pt x="539104" y="726943"/>
                  </a:lnTo>
                  <a:lnTo>
                    <a:pt x="554496" y="755556"/>
                  </a:lnTo>
                  <a:lnTo>
                    <a:pt x="560118" y="775293"/>
                  </a:lnTo>
                  <a:lnTo>
                    <a:pt x="557814" y="794971"/>
                  </a:lnTo>
                  <a:lnTo>
                    <a:pt x="548299" y="812349"/>
                  </a:lnTo>
                  <a:lnTo>
                    <a:pt x="532289" y="825188"/>
                  </a:lnTo>
                  <a:lnTo>
                    <a:pt x="512551" y="830809"/>
                  </a:lnTo>
                  <a:close/>
                </a:path>
                <a:path w="2354579" h="1760220">
                  <a:moveTo>
                    <a:pt x="2296160" y="1541990"/>
                  </a:moveTo>
                  <a:lnTo>
                    <a:pt x="2277419" y="1535563"/>
                  </a:lnTo>
                  <a:lnTo>
                    <a:pt x="2262455" y="1522578"/>
                  </a:lnTo>
                  <a:lnTo>
                    <a:pt x="2253307" y="1504208"/>
                  </a:lnTo>
                  <a:lnTo>
                    <a:pt x="2234068" y="1433450"/>
                  </a:lnTo>
                  <a:lnTo>
                    <a:pt x="2216607" y="1371305"/>
                  </a:lnTo>
                  <a:lnTo>
                    <a:pt x="2200389" y="1316568"/>
                  </a:lnTo>
                  <a:lnTo>
                    <a:pt x="2184874" y="1268033"/>
                  </a:lnTo>
                  <a:lnTo>
                    <a:pt x="2169527" y="1224494"/>
                  </a:lnTo>
                  <a:lnTo>
                    <a:pt x="2153809" y="1184745"/>
                  </a:lnTo>
                  <a:lnTo>
                    <a:pt x="2137185" y="1147580"/>
                  </a:lnTo>
                  <a:lnTo>
                    <a:pt x="2119118" y="1111794"/>
                  </a:lnTo>
                  <a:lnTo>
                    <a:pt x="2099069" y="1076179"/>
                  </a:lnTo>
                  <a:lnTo>
                    <a:pt x="2076502" y="1039531"/>
                  </a:lnTo>
                  <a:lnTo>
                    <a:pt x="2050881" y="1000642"/>
                  </a:lnTo>
                  <a:lnTo>
                    <a:pt x="2021667" y="958309"/>
                  </a:lnTo>
                  <a:lnTo>
                    <a:pt x="1988324" y="911323"/>
                  </a:lnTo>
                  <a:lnTo>
                    <a:pt x="1979699" y="899263"/>
                  </a:lnTo>
                  <a:lnTo>
                    <a:pt x="1973845" y="891002"/>
                  </a:lnTo>
                  <a:lnTo>
                    <a:pt x="1969113" y="884203"/>
                  </a:lnTo>
                  <a:lnTo>
                    <a:pt x="1963856" y="876530"/>
                  </a:lnTo>
                  <a:lnTo>
                    <a:pt x="1959925" y="870952"/>
                  </a:lnTo>
                  <a:lnTo>
                    <a:pt x="1952435" y="860696"/>
                  </a:lnTo>
                  <a:lnTo>
                    <a:pt x="1915955" y="811449"/>
                  </a:lnTo>
                  <a:lnTo>
                    <a:pt x="1907226" y="792876"/>
                  </a:lnTo>
                  <a:lnTo>
                    <a:pt x="1906518" y="777265"/>
                  </a:lnTo>
                  <a:lnTo>
                    <a:pt x="1906429" y="775293"/>
                  </a:lnTo>
                  <a:lnTo>
                    <a:pt x="1906329" y="773084"/>
                  </a:lnTo>
                  <a:lnTo>
                    <a:pt x="1912918" y="754399"/>
                  </a:lnTo>
                  <a:lnTo>
                    <a:pt x="1926650" y="739148"/>
                  </a:lnTo>
                  <a:lnTo>
                    <a:pt x="1945224" y="730420"/>
                  </a:lnTo>
                  <a:lnTo>
                    <a:pt x="1965016" y="729522"/>
                  </a:lnTo>
                  <a:lnTo>
                    <a:pt x="1983700" y="736112"/>
                  </a:lnTo>
                  <a:lnTo>
                    <a:pt x="2036694" y="800808"/>
                  </a:lnTo>
                  <a:lnTo>
                    <a:pt x="2054111" y="825389"/>
                  </a:lnTo>
                  <a:lnTo>
                    <a:pt x="2058549" y="831766"/>
                  </a:lnTo>
                  <a:lnTo>
                    <a:pt x="2064079" y="839567"/>
                  </a:lnTo>
                  <a:lnTo>
                    <a:pt x="2072357" y="851140"/>
                  </a:lnTo>
                  <a:lnTo>
                    <a:pt x="2105056" y="897228"/>
                  </a:lnTo>
                  <a:lnTo>
                    <a:pt x="2134084" y="939249"/>
                  </a:lnTo>
                  <a:lnTo>
                    <a:pt x="2159874" y="978167"/>
                  </a:lnTo>
                  <a:lnTo>
                    <a:pt x="2182857" y="1014947"/>
                  </a:lnTo>
                  <a:lnTo>
                    <a:pt x="2203463" y="1050553"/>
                  </a:lnTo>
                  <a:lnTo>
                    <a:pt x="2222124" y="1085951"/>
                  </a:lnTo>
                  <a:lnTo>
                    <a:pt x="2239271" y="1122104"/>
                  </a:lnTo>
                  <a:lnTo>
                    <a:pt x="2255335" y="1159977"/>
                  </a:lnTo>
                  <a:lnTo>
                    <a:pt x="2270747" y="1200535"/>
                  </a:lnTo>
                  <a:lnTo>
                    <a:pt x="2285938" y="1244741"/>
                  </a:lnTo>
                  <a:lnTo>
                    <a:pt x="2301339" y="1293562"/>
                  </a:lnTo>
                  <a:lnTo>
                    <a:pt x="2317382" y="1347961"/>
                  </a:lnTo>
                  <a:lnTo>
                    <a:pt x="2334498" y="1408902"/>
                  </a:lnTo>
                  <a:lnTo>
                    <a:pt x="2353117" y="1477351"/>
                  </a:lnTo>
                  <a:lnTo>
                    <a:pt x="2354423" y="1497831"/>
                  </a:lnTo>
                  <a:lnTo>
                    <a:pt x="2347996" y="1516572"/>
                  </a:lnTo>
                  <a:lnTo>
                    <a:pt x="2335011" y="1531536"/>
                  </a:lnTo>
                  <a:lnTo>
                    <a:pt x="2316641" y="1540685"/>
                  </a:lnTo>
                  <a:lnTo>
                    <a:pt x="2296160" y="1541990"/>
                  </a:lnTo>
                  <a:close/>
                </a:path>
                <a:path w="2354579" h="1760220">
                  <a:moveTo>
                    <a:pt x="632462" y="1063627"/>
                  </a:moveTo>
                  <a:lnTo>
                    <a:pt x="519678" y="1063627"/>
                  </a:lnTo>
                  <a:lnTo>
                    <a:pt x="513805" y="1032735"/>
                  </a:lnTo>
                  <a:lnTo>
                    <a:pt x="513713" y="999583"/>
                  </a:lnTo>
                  <a:lnTo>
                    <a:pt x="520356" y="967909"/>
                  </a:lnTo>
                  <a:lnTo>
                    <a:pt x="560753" y="898835"/>
                  </a:lnTo>
                  <a:lnTo>
                    <a:pt x="593560" y="868981"/>
                  </a:lnTo>
                  <a:lnTo>
                    <a:pt x="631535" y="847254"/>
                  </a:lnTo>
                  <a:lnTo>
                    <a:pt x="673949" y="833471"/>
                  </a:lnTo>
                  <a:lnTo>
                    <a:pt x="720074" y="827450"/>
                  </a:lnTo>
                  <a:lnTo>
                    <a:pt x="769179" y="829006"/>
                  </a:lnTo>
                  <a:lnTo>
                    <a:pt x="820539" y="837957"/>
                  </a:lnTo>
                  <a:lnTo>
                    <a:pt x="873422" y="854118"/>
                  </a:lnTo>
                  <a:lnTo>
                    <a:pt x="1012942" y="903166"/>
                  </a:lnTo>
                  <a:lnTo>
                    <a:pt x="1290044" y="903166"/>
                  </a:lnTo>
                  <a:lnTo>
                    <a:pt x="1247023" y="920462"/>
                  </a:lnTo>
                  <a:lnTo>
                    <a:pt x="1248642" y="930713"/>
                  </a:lnTo>
                  <a:lnTo>
                    <a:pt x="729014" y="930713"/>
                  </a:lnTo>
                  <a:lnTo>
                    <a:pt x="684931" y="938129"/>
                  </a:lnTo>
                  <a:lnTo>
                    <a:pt x="649534" y="957117"/>
                  </a:lnTo>
                  <a:lnTo>
                    <a:pt x="624035" y="987487"/>
                  </a:lnTo>
                  <a:lnTo>
                    <a:pt x="617208" y="1008843"/>
                  </a:lnTo>
                  <a:lnTo>
                    <a:pt x="618672" y="1030686"/>
                  </a:lnTo>
                  <a:lnTo>
                    <a:pt x="618735" y="1031622"/>
                  </a:lnTo>
                  <a:lnTo>
                    <a:pt x="618809" y="1032735"/>
                  </a:lnTo>
                  <a:lnTo>
                    <a:pt x="628736" y="1058245"/>
                  </a:lnTo>
                  <a:lnTo>
                    <a:pt x="632462" y="1063627"/>
                  </a:lnTo>
                  <a:close/>
                </a:path>
                <a:path w="2354579" h="1760220">
                  <a:moveTo>
                    <a:pt x="1176736" y="1054548"/>
                  </a:moveTo>
                  <a:lnTo>
                    <a:pt x="1131703" y="1054171"/>
                  </a:lnTo>
                  <a:lnTo>
                    <a:pt x="1126445" y="1052630"/>
                  </a:lnTo>
                  <a:lnTo>
                    <a:pt x="999149" y="1007877"/>
                  </a:lnTo>
                  <a:lnTo>
                    <a:pt x="997688" y="1007434"/>
                  </a:lnTo>
                  <a:lnTo>
                    <a:pt x="996248" y="1006928"/>
                  </a:lnTo>
                  <a:lnTo>
                    <a:pt x="994833" y="1006359"/>
                  </a:lnTo>
                  <a:lnTo>
                    <a:pt x="838393" y="951359"/>
                  </a:lnTo>
                  <a:lnTo>
                    <a:pt x="780572" y="935059"/>
                  </a:lnTo>
                  <a:lnTo>
                    <a:pt x="729014" y="930713"/>
                  </a:lnTo>
                  <a:lnTo>
                    <a:pt x="1248642" y="930713"/>
                  </a:lnTo>
                  <a:lnTo>
                    <a:pt x="1254019" y="964765"/>
                  </a:lnTo>
                  <a:lnTo>
                    <a:pt x="1241939" y="1005066"/>
                  </a:lnTo>
                  <a:lnTo>
                    <a:pt x="1214830" y="1036587"/>
                  </a:lnTo>
                  <a:lnTo>
                    <a:pt x="1176736" y="10545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76630" rIns="0" bIns="0" rtlCol="0">
            <a:spAutoFit/>
          </a:bodyPr>
          <a:lstStyle/>
          <a:p>
            <a:pPr marL="12700" marR="28575">
              <a:lnSpc>
                <a:spcPts val="4350"/>
              </a:lnSpc>
              <a:spcBef>
                <a:spcPts val="790"/>
              </a:spcBef>
            </a:pPr>
            <a:r>
              <a:rPr sz="4100" spc="-65" dirty="0">
                <a:solidFill>
                  <a:srgbClr val="FFFFFF"/>
                </a:solidFill>
              </a:rPr>
              <a:t>A</a:t>
            </a:r>
            <a:r>
              <a:rPr sz="4150" spc="-65" dirty="0">
                <a:solidFill>
                  <a:srgbClr val="FFFFFF"/>
                </a:solidFill>
              </a:rPr>
              <a:t>nn</a:t>
            </a:r>
            <a:r>
              <a:rPr sz="3850" spc="-65" dirty="0">
                <a:solidFill>
                  <a:srgbClr val="FFFFFF"/>
                </a:solidFill>
              </a:rPr>
              <a:t>ot</a:t>
            </a:r>
            <a:r>
              <a:rPr sz="4100" spc="-65" dirty="0">
                <a:solidFill>
                  <a:srgbClr val="FFFFFF"/>
                </a:solidFill>
                <a:latin typeface="Yu Gothic"/>
                <a:cs typeface="Yu Gothic"/>
              </a:rPr>
              <a:t>a</a:t>
            </a:r>
            <a:r>
              <a:rPr sz="3850" spc="-65" dirty="0">
                <a:solidFill>
                  <a:srgbClr val="FFFFFF"/>
                </a:solidFill>
              </a:rPr>
              <a:t>t</a:t>
            </a:r>
            <a:r>
              <a:rPr sz="4150" spc="-65" dirty="0">
                <a:solidFill>
                  <a:srgbClr val="FFFFFF"/>
                </a:solidFill>
              </a:rPr>
              <a:t>ed</a:t>
            </a:r>
            <a:r>
              <a:rPr sz="4150" spc="-180" dirty="0">
                <a:solidFill>
                  <a:srgbClr val="FFFFFF"/>
                </a:solidFill>
              </a:rPr>
              <a:t> </a:t>
            </a:r>
            <a:r>
              <a:rPr sz="4150" spc="-145" dirty="0">
                <a:solidFill>
                  <a:srgbClr val="FFFFFF"/>
                </a:solidFill>
              </a:rPr>
              <a:t>d</a:t>
            </a:r>
            <a:r>
              <a:rPr sz="4100" spc="-145" dirty="0">
                <a:solidFill>
                  <a:srgbClr val="FFFFFF"/>
                </a:solidFill>
                <a:latin typeface="Yu Gothic"/>
                <a:cs typeface="Yu Gothic"/>
              </a:rPr>
              <a:t>a</a:t>
            </a:r>
            <a:r>
              <a:rPr sz="3850" spc="-145" dirty="0">
                <a:solidFill>
                  <a:srgbClr val="FFFFFF"/>
                </a:solidFill>
              </a:rPr>
              <a:t>t</a:t>
            </a:r>
            <a:r>
              <a:rPr sz="4100" spc="-145" dirty="0">
                <a:solidFill>
                  <a:srgbClr val="FFFFFF"/>
                </a:solidFill>
                <a:latin typeface="Yu Gothic"/>
                <a:cs typeface="Yu Gothic"/>
              </a:rPr>
              <a:t>a</a:t>
            </a:r>
            <a:r>
              <a:rPr sz="4100" spc="-105" dirty="0">
                <a:solidFill>
                  <a:srgbClr val="FFFFFF"/>
                </a:solidFill>
                <a:latin typeface="Yu Gothic"/>
                <a:cs typeface="Yu Gothic"/>
              </a:rPr>
              <a:t> </a:t>
            </a:r>
            <a:r>
              <a:rPr sz="4150" dirty="0">
                <a:solidFill>
                  <a:srgbClr val="FFFFFF"/>
                </a:solidFill>
              </a:rPr>
              <a:t>b</a:t>
            </a:r>
            <a:r>
              <a:rPr sz="3850" dirty="0">
                <a:solidFill>
                  <a:srgbClr val="FFFFFF"/>
                </a:solidFill>
              </a:rPr>
              <a:t>y</a:t>
            </a:r>
            <a:r>
              <a:rPr sz="3850" spc="-75" dirty="0">
                <a:solidFill>
                  <a:srgbClr val="FFFFFF"/>
                </a:solidFill>
              </a:rPr>
              <a:t> </a:t>
            </a:r>
            <a:r>
              <a:rPr sz="4100" spc="-160" dirty="0">
                <a:solidFill>
                  <a:srgbClr val="FFFFFF"/>
                </a:solidFill>
                <a:latin typeface="Yu Gothic"/>
                <a:cs typeface="Yu Gothic"/>
              </a:rPr>
              <a:t>S</a:t>
            </a:r>
            <a:r>
              <a:rPr sz="4150" spc="-160" dirty="0">
                <a:solidFill>
                  <a:srgbClr val="FFFFFF"/>
                </a:solidFill>
              </a:rPr>
              <a:t>killed </a:t>
            </a:r>
            <a:r>
              <a:rPr sz="4100" spc="-10" dirty="0">
                <a:solidFill>
                  <a:srgbClr val="FFFFFF"/>
                </a:solidFill>
              </a:rPr>
              <a:t>H</a:t>
            </a:r>
            <a:r>
              <a:rPr sz="3850" spc="-10" dirty="0">
                <a:solidFill>
                  <a:srgbClr val="FFFFFF"/>
                </a:solidFill>
              </a:rPr>
              <a:t>u</a:t>
            </a:r>
            <a:r>
              <a:rPr sz="4150" spc="-10" dirty="0">
                <a:solidFill>
                  <a:srgbClr val="FFFFFF"/>
                </a:solidFill>
              </a:rPr>
              <a:t>m</a:t>
            </a:r>
            <a:r>
              <a:rPr sz="4100" spc="-10" dirty="0">
                <a:solidFill>
                  <a:srgbClr val="FFFFFF"/>
                </a:solidFill>
                <a:latin typeface="Yu Gothic"/>
                <a:cs typeface="Yu Gothic"/>
              </a:rPr>
              <a:t>a</a:t>
            </a:r>
            <a:r>
              <a:rPr sz="4150" spc="-10" dirty="0">
                <a:solidFill>
                  <a:srgbClr val="FFFFFF"/>
                </a:solidFill>
              </a:rPr>
              <a:t>n</a:t>
            </a:r>
            <a:r>
              <a:rPr sz="3850" spc="-10" dirty="0">
                <a:solidFill>
                  <a:srgbClr val="FFFFFF"/>
                </a:solidFill>
              </a:rPr>
              <a:t>s</a:t>
            </a:r>
            <a:endParaRPr sz="3850">
              <a:latin typeface="Yu Gothic"/>
              <a:cs typeface="Yu Gothic"/>
            </a:endParaRPr>
          </a:p>
          <a:p>
            <a:pPr marL="12700" marR="5080">
              <a:lnSpc>
                <a:spcPts val="2180"/>
              </a:lnSpc>
              <a:spcBef>
                <a:spcPts val="910"/>
              </a:spcBef>
            </a:pPr>
            <a:r>
              <a:rPr dirty="0"/>
              <a:t>High</a:t>
            </a:r>
            <a:r>
              <a:rPr sz="2250" dirty="0"/>
              <a:t>-</a:t>
            </a:r>
            <a:r>
              <a:rPr sz="1900" spc="-20" dirty="0"/>
              <a:t>qu</a:t>
            </a:r>
            <a:r>
              <a:rPr spc="-20" dirty="0"/>
              <a:t>ali</a:t>
            </a:r>
            <a:r>
              <a:rPr sz="1900" spc="-20" dirty="0"/>
              <a:t>ty</a:t>
            </a:r>
            <a:r>
              <a:rPr sz="1900" spc="-25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dirty="0"/>
              <a:t>di</a:t>
            </a:r>
            <a:r>
              <a:rPr sz="1900" dirty="0"/>
              <a:t>v</a:t>
            </a:r>
            <a:r>
              <a:rPr dirty="0"/>
              <a:t>e</a:t>
            </a:r>
            <a:r>
              <a:rPr sz="1900" dirty="0"/>
              <a:t>rs</a:t>
            </a:r>
            <a:r>
              <a:rPr dirty="0"/>
              <a:t>e</a:t>
            </a:r>
            <a:r>
              <a:rPr spc="-35" dirty="0"/>
              <a:t> </a:t>
            </a:r>
            <a:r>
              <a:rPr dirty="0"/>
              <a:t>da</a:t>
            </a:r>
            <a:r>
              <a:rPr sz="1900" dirty="0"/>
              <a:t>t</a:t>
            </a:r>
            <a:r>
              <a:rPr dirty="0"/>
              <a:t>a</a:t>
            </a:r>
            <a:r>
              <a:rPr sz="1900" dirty="0"/>
              <a:t>s</a:t>
            </a:r>
            <a:r>
              <a:rPr dirty="0"/>
              <a:t>e</a:t>
            </a:r>
            <a:r>
              <a:rPr sz="1900" dirty="0"/>
              <a:t>t</a:t>
            </a:r>
            <a:r>
              <a:rPr sz="1900" spc="-30" dirty="0"/>
              <a:t> </a:t>
            </a:r>
            <a:r>
              <a:rPr spc="-20" dirty="0"/>
              <a:t>c</a:t>
            </a:r>
            <a:r>
              <a:rPr sz="1900" spc="-20" dirty="0"/>
              <a:t>r</a:t>
            </a:r>
            <a:r>
              <a:rPr spc="-20" dirty="0"/>
              <a:t>ea</a:t>
            </a:r>
            <a:r>
              <a:rPr sz="1900" spc="-20" dirty="0"/>
              <a:t>t</a:t>
            </a:r>
            <a:r>
              <a:rPr spc="-20" dirty="0"/>
              <a:t>ed</a:t>
            </a:r>
            <a:r>
              <a:rPr spc="-35" dirty="0"/>
              <a:t> </a:t>
            </a:r>
            <a:r>
              <a:rPr spc="80" dirty="0"/>
              <a:t>b</a:t>
            </a:r>
            <a:r>
              <a:rPr sz="1900" spc="80" dirty="0"/>
              <a:t>y</a:t>
            </a:r>
            <a:r>
              <a:rPr sz="1900" spc="-20" dirty="0"/>
              <a:t> </a:t>
            </a:r>
            <a:r>
              <a:rPr sz="1900" spc="-10" dirty="0"/>
              <a:t>s</a:t>
            </a:r>
            <a:r>
              <a:rPr spc="-10" dirty="0"/>
              <a:t>killed </a:t>
            </a:r>
            <a:r>
              <a:rPr dirty="0"/>
              <a:t>h</a:t>
            </a:r>
            <a:r>
              <a:rPr sz="1900" dirty="0"/>
              <a:t>u</a:t>
            </a:r>
            <a:r>
              <a:rPr dirty="0"/>
              <a:t>man</a:t>
            </a:r>
            <a:r>
              <a:rPr spc="-140" dirty="0"/>
              <a:t> </a:t>
            </a:r>
            <a:r>
              <a:rPr spc="-10" dirty="0"/>
              <a:t>ann</a:t>
            </a:r>
            <a:r>
              <a:rPr sz="1900" spc="-10" dirty="0"/>
              <a:t>ot</a:t>
            </a:r>
            <a:r>
              <a:rPr spc="-10" dirty="0"/>
              <a:t>a</a:t>
            </a:r>
            <a:r>
              <a:rPr sz="1900" spc="-10" dirty="0"/>
              <a:t>tors</a:t>
            </a:r>
            <a:r>
              <a:rPr sz="2250" spc="-10" dirty="0"/>
              <a:t>.</a:t>
            </a:r>
            <a:endParaRPr sz="2250"/>
          </a:p>
          <a:p>
            <a:pPr marL="12700" marR="48895">
              <a:lnSpc>
                <a:spcPts val="2180"/>
              </a:lnSpc>
              <a:spcBef>
                <a:spcPts val="1415"/>
              </a:spcBef>
            </a:pPr>
            <a:r>
              <a:rPr spc="-25" dirty="0">
                <a:solidFill>
                  <a:srgbClr val="11A8E2"/>
                </a:solidFill>
                <a:hlinkClick r:id="rId2"/>
              </a:rPr>
              <a:t>LIMA</a:t>
            </a:r>
            <a:r>
              <a:rPr sz="2250" spc="-25" dirty="0">
                <a:hlinkClick r:id="rId2"/>
              </a:rPr>
              <a:t>,</a:t>
            </a:r>
            <a:r>
              <a:rPr sz="2250" spc="-95" dirty="0">
                <a:hlinkClick r:id="rId2"/>
              </a:rPr>
              <a:t> </a:t>
            </a:r>
            <a:r>
              <a:rPr dirty="0">
                <a:solidFill>
                  <a:srgbClr val="11A8E2"/>
                </a:solidFill>
                <a:hlinkClick r:id="rId2"/>
              </a:rPr>
              <a:t>O</a:t>
            </a:r>
            <a:r>
              <a:rPr sz="1900" dirty="0">
                <a:solidFill>
                  <a:srgbClr val="11A8E2"/>
                </a:solidFill>
                <a:hlinkClick r:id="rId2"/>
              </a:rPr>
              <a:t>p</a:t>
            </a:r>
            <a:r>
              <a:rPr dirty="0">
                <a:solidFill>
                  <a:srgbClr val="11A8E2"/>
                </a:solidFill>
                <a:hlinkClick r:id="rId2"/>
              </a:rPr>
              <a:t>enA</a:t>
            </a:r>
            <a:r>
              <a:rPr sz="1900" dirty="0">
                <a:solidFill>
                  <a:srgbClr val="11A8E2"/>
                </a:solidFill>
                <a:hlinkClick r:id="rId2"/>
              </a:rPr>
              <a:t>ss</a:t>
            </a:r>
            <a:r>
              <a:rPr dirty="0">
                <a:solidFill>
                  <a:srgbClr val="11A8E2"/>
                </a:solidFill>
                <a:hlinkClick r:id="rId2"/>
              </a:rPr>
              <a:t>i</a:t>
            </a:r>
            <a:r>
              <a:rPr sz="1900" dirty="0">
                <a:solidFill>
                  <a:srgbClr val="11A8E2"/>
                </a:solidFill>
                <a:hlinkClick r:id="rId2"/>
              </a:rPr>
              <a:t>st</a:t>
            </a:r>
            <a:r>
              <a:rPr dirty="0">
                <a:solidFill>
                  <a:srgbClr val="11A8E2"/>
                </a:solidFill>
                <a:hlinkClick r:id="rId2"/>
              </a:rPr>
              <a:t>an</a:t>
            </a:r>
            <a:r>
              <a:rPr sz="1900" dirty="0">
                <a:solidFill>
                  <a:srgbClr val="11A8E2"/>
                </a:solidFill>
                <a:hlinkClick r:id="rId2"/>
              </a:rPr>
              <a:t>t</a:t>
            </a:r>
            <a:r>
              <a:rPr sz="1900" spc="20" dirty="0">
                <a:solidFill>
                  <a:srgbClr val="11A8E2"/>
                </a:solidFill>
                <a:hlinkClick r:id="rId2"/>
              </a:rPr>
              <a:t> </a:t>
            </a:r>
            <a:r>
              <a:rPr dirty="0">
                <a:solidFill>
                  <a:srgbClr val="11A8E2"/>
                </a:solidFill>
                <a:hlinkClick r:id="rId2"/>
              </a:rPr>
              <a:t>C</a:t>
            </a:r>
            <a:r>
              <a:rPr sz="1900" dirty="0">
                <a:solidFill>
                  <a:srgbClr val="11A8E2"/>
                </a:solidFill>
                <a:hlinkClick r:id="rId2"/>
              </a:rPr>
              <a:t>o</a:t>
            </a:r>
            <a:r>
              <a:rPr dirty="0">
                <a:solidFill>
                  <a:srgbClr val="11A8E2"/>
                </a:solidFill>
                <a:hlinkClick r:id="rId2"/>
              </a:rPr>
              <a:t>n</a:t>
            </a:r>
            <a:r>
              <a:rPr sz="1900" dirty="0">
                <a:solidFill>
                  <a:srgbClr val="11A8E2"/>
                </a:solidFill>
                <a:hlinkClick r:id="rId2"/>
              </a:rPr>
              <a:t>v</a:t>
            </a:r>
            <a:r>
              <a:rPr dirty="0">
                <a:solidFill>
                  <a:srgbClr val="11A8E2"/>
                </a:solidFill>
                <a:hlinkClick r:id="rId2"/>
              </a:rPr>
              <a:t>e</a:t>
            </a:r>
            <a:r>
              <a:rPr sz="1900" dirty="0">
                <a:solidFill>
                  <a:srgbClr val="11A8E2"/>
                </a:solidFill>
                <a:hlinkClick r:id="rId2"/>
              </a:rPr>
              <a:t>rs</a:t>
            </a:r>
            <a:r>
              <a:rPr dirty="0">
                <a:solidFill>
                  <a:srgbClr val="11A8E2"/>
                </a:solidFill>
                <a:hlinkClick r:id="rId2"/>
              </a:rPr>
              <a:t>a</a:t>
            </a:r>
            <a:r>
              <a:rPr sz="1900" dirty="0">
                <a:solidFill>
                  <a:srgbClr val="11A8E2"/>
                </a:solidFill>
                <a:hlinkClick r:id="rId2"/>
              </a:rPr>
              <a:t>t</a:t>
            </a:r>
            <a:r>
              <a:rPr dirty="0">
                <a:solidFill>
                  <a:srgbClr val="11A8E2"/>
                </a:solidFill>
                <a:hlinkClick r:id="rId2"/>
              </a:rPr>
              <a:t>i</a:t>
            </a:r>
            <a:r>
              <a:rPr sz="1900" dirty="0">
                <a:solidFill>
                  <a:srgbClr val="11A8E2"/>
                </a:solidFill>
                <a:hlinkClick r:id="rId2"/>
              </a:rPr>
              <a:t>o</a:t>
            </a:r>
            <a:r>
              <a:rPr dirty="0">
                <a:solidFill>
                  <a:srgbClr val="11A8E2"/>
                </a:solidFill>
                <a:hlinkClick r:id="rId2"/>
              </a:rPr>
              <a:t>n</a:t>
            </a:r>
            <a:r>
              <a:rPr sz="1900" dirty="0">
                <a:solidFill>
                  <a:srgbClr val="11A8E2"/>
                </a:solidFill>
                <a:hlinkClick r:id="rId2"/>
              </a:rPr>
              <a:t>s</a:t>
            </a:r>
            <a:r>
              <a:rPr sz="1900" spc="20" dirty="0">
                <a:solidFill>
                  <a:srgbClr val="11A8E2"/>
                </a:solidFill>
                <a:hlinkClick r:id="rId2"/>
              </a:rPr>
              <a:t> </a:t>
            </a:r>
            <a:r>
              <a:rPr dirty="0">
                <a:solidFill>
                  <a:srgbClr val="11A8E2"/>
                </a:solidFill>
                <a:hlinkClick r:id="rId2"/>
              </a:rPr>
              <a:t>Da</a:t>
            </a:r>
            <a:r>
              <a:rPr sz="1900" dirty="0">
                <a:solidFill>
                  <a:srgbClr val="11A8E2"/>
                </a:solidFill>
                <a:hlinkClick r:id="rId2"/>
              </a:rPr>
              <a:t>t</a:t>
            </a:r>
            <a:r>
              <a:rPr dirty="0">
                <a:solidFill>
                  <a:srgbClr val="11A8E2"/>
                </a:solidFill>
                <a:hlinkClick r:id="rId2"/>
              </a:rPr>
              <a:t>a</a:t>
            </a:r>
            <a:r>
              <a:rPr sz="1900" dirty="0">
                <a:solidFill>
                  <a:srgbClr val="11A8E2"/>
                </a:solidFill>
                <a:hlinkClick r:id="rId2"/>
              </a:rPr>
              <a:t>s</a:t>
            </a:r>
            <a:r>
              <a:rPr dirty="0">
                <a:solidFill>
                  <a:srgbClr val="11A8E2"/>
                </a:solidFill>
                <a:hlinkClick r:id="rId2"/>
              </a:rPr>
              <a:t>e</a:t>
            </a:r>
            <a:r>
              <a:rPr sz="1900" dirty="0">
                <a:solidFill>
                  <a:srgbClr val="11A8E2"/>
                </a:solidFill>
                <a:hlinkClick r:id="rId2"/>
              </a:rPr>
              <a:t>t</a:t>
            </a:r>
            <a:r>
              <a:rPr sz="2250" dirty="0">
                <a:hlinkClick r:id="rId2"/>
              </a:rPr>
              <a:t>,</a:t>
            </a:r>
            <a:r>
              <a:rPr spc="484" dirty="0">
                <a:solidFill>
                  <a:srgbClr val="11A8E2"/>
                </a:solidFill>
                <a:hlinkClick r:id="rId2"/>
              </a:rPr>
              <a:t>   </a:t>
            </a:r>
            <a:r>
              <a:rPr spc="80" dirty="0">
                <a:solidFill>
                  <a:srgbClr val="11A8E2"/>
                </a:solidFill>
                <a:hlinkClick r:id="rId2"/>
              </a:rPr>
              <a:t>N</a:t>
            </a:r>
            <a:r>
              <a:rPr sz="1900" spc="80" dirty="0">
                <a:solidFill>
                  <a:srgbClr val="11A8E2"/>
                </a:solidFill>
                <a:hlinkClick r:id="rId2"/>
              </a:rPr>
              <a:t>o </a:t>
            </a:r>
            <a:r>
              <a:rPr spc="55" dirty="0">
                <a:solidFill>
                  <a:srgbClr val="11A8E2"/>
                </a:solidFill>
                <a:hlinkClick r:id="rId2"/>
              </a:rPr>
              <a:t>R</a:t>
            </a:r>
            <a:r>
              <a:rPr sz="1900" spc="55" dirty="0">
                <a:solidFill>
                  <a:srgbClr val="11A8E2"/>
                </a:solidFill>
                <a:hlinkClick r:id="rId2"/>
              </a:rPr>
              <a:t>o</a:t>
            </a:r>
            <a:r>
              <a:rPr spc="55" dirty="0">
                <a:solidFill>
                  <a:srgbClr val="11A8E2"/>
                </a:solidFill>
                <a:hlinkClick r:id="rId2"/>
              </a:rPr>
              <a:t>b</a:t>
            </a:r>
            <a:r>
              <a:rPr sz="1900" spc="55" dirty="0">
                <a:solidFill>
                  <a:srgbClr val="11A8E2"/>
                </a:solidFill>
                <a:hlinkClick r:id="rId2"/>
              </a:rPr>
              <a:t>ots</a:t>
            </a:r>
            <a:endParaRPr sz="1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907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dirty="0"/>
              <a:t>D</a:t>
            </a:r>
            <a:r>
              <a:rPr sz="4050" dirty="0"/>
              <a:t>a</a:t>
            </a:r>
            <a:r>
              <a:rPr sz="3850" dirty="0"/>
              <a:t>t</a:t>
            </a:r>
            <a:r>
              <a:rPr sz="4050" dirty="0"/>
              <a:t>a</a:t>
            </a:r>
            <a:r>
              <a:rPr sz="3850" dirty="0"/>
              <a:t>s</a:t>
            </a:r>
            <a:r>
              <a:rPr dirty="0"/>
              <a:t>e</a:t>
            </a:r>
            <a:r>
              <a:rPr sz="3850" dirty="0"/>
              <a:t>t</a:t>
            </a:r>
            <a:r>
              <a:rPr sz="3850" spc="-85" dirty="0"/>
              <a:t> </a:t>
            </a:r>
            <a:r>
              <a:rPr sz="4100" spc="-55" dirty="0"/>
              <a:t>C</a:t>
            </a:r>
            <a:r>
              <a:rPr sz="3850" spc="-55" dirty="0"/>
              <a:t>o</a:t>
            </a:r>
            <a:r>
              <a:rPr spc="-55" dirty="0"/>
              <a:t>llec</a:t>
            </a:r>
            <a:r>
              <a:rPr sz="3850" spc="-55" dirty="0"/>
              <a:t>t</a:t>
            </a:r>
            <a:r>
              <a:rPr spc="-55" dirty="0"/>
              <a:t>i</a:t>
            </a:r>
            <a:r>
              <a:rPr sz="3850" spc="-55" dirty="0"/>
              <a:t>o</a:t>
            </a:r>
            <a:r>
              <a:rPr spc="-55" dirty="0"/>
              <a:t>n</a:t>
            </a:r>
            <a:endParaRPr sz="3850"/>
          </a:p>
        </p:txBody>
      </p:sp>
      <p:grpSp>
        <p:nvGrpSpPr>
          <p:cNvPr id="3" name="object 3"/>
          <p:cNvGrpSpPr/>
          <p:nvPr/>
        </p:nvGrpSpPr>
        <p:grpSpPr>
          <a:xfrm>
            <a:off x="476249" y="1590674"/>
            <a:ext cx="4410075" cy="4410075"/>
            <a:chOff x="476249" y="1590674"/>
            <a:chExt cx="4410075" cy="4410075"/>
          </a:xfrm>
        </p:grpSpPr>
        <p:sp>
          <p:nvSpPr>
            <p:cNvPr id="4" name="object 4"/>
            <p:cNvSpPr/>
            <p:nvPr/>
          </p:nvSpPr>
          <p:spPr>
            <a:xfrm>
              <a:off x="476249" y="1590674"/>
              <a:ext cx="4410075" cy="4410075"/>
            </a:xfrm>
            <a:custGeom>
              <a:avLst/>
              <a:gdLst/>
              <a:ahLst/>
              <a:cxnLst/>
              <a:rect l="l" t="t" r="r" b="b"/>
              <a:pathLst>
                <a:path w="4410075" h="4410075">
                  <a:moveTo>
                    <a:pt x="2205037" y="4410074"/>
                  </a:moveTo>
                  <a:lnTo>
                    <a:pt x="2150922" y="4409410"/>
                  </a:lnTo>
                  <a:lnTo>
                    <a:pt x="2096841" y="4407418"/>
                  </a:lnTo>
                  <a:lnTo>
                    <a:pt x="2042824" y="4404100"/>
                  </a:lnTo>
                  <a:lnTo>
                    <a:pt x="1988906" y="4399456"/>
                  </a:lnTo>
                  <a:lnTo>
                    <a:pt x="1935117" y="4393491"/>
                  </a:lnTo>
                  <a:lnTo>
                    <a:pt x="1881491" y="4386208"/>
                  </a:lnTo>
                  <a:lnTo>
                    <a:pt x="1828059" y="4377611"/>
                  </a:lnTo>
                  <a:lnTo>
                    <a:pt x="1774855" y="4367705"/>
                  </a:lnTo>
                  <a:lnTo>
                    <a:pt x="1721910" y="4356496"/>
                  </a:lnTo>
                  <a:lnTo>
                    <a:pt x="1669256" y="4343992"/>
                  </a:lnTo>
                  <a:lnTo>
                    <a:pt x="1616925" y="4330199"/>
                  </a:lnTo>
                  <a:lnTo>
                    <a:pt x="1564948" y="4315126"/>
                  </a:lnTo>
                  <a:lnTo>
                    <a:pt x="1513357" y="4298782"/>
                  </a:lnTo>
                  <a:lnTo>
                    <a:pt x="1462182" y="4281177"/>
                  </a:lnTo>
                  <a:lnTo>
                    <a:pt x="1411455" y="4262321"/>
                  </a:lnTo>
                  <a:lnTo>
                    <a:pt x="1361206" y="4242225"/>
                  </a:lnTo>
                  <a:lnTo>
                    <a:pt x="1311465" y="4220903"/>
                  </a:lnTo>
                  <a:lnTo>
                    <a:pt x="1262262" y="4198367"/>
                  </a:lnTo>
                  <a:lnTo>
                    <a:pt x="1213627" y="4174630"/>
                  </a:lnTo>
                  <a:lnTo>
                    <a:pt x="1165589" y="4149706"/>
                  </a:lnTo>
                  <a:lnTo>
                    <a:pt x="1118178" y="4123611"/>
                  </a:lnTo>
                  <a:lnTo>
                    <a:pt x="1071421" y="4096360"/>
                  </a:lnTo>
                  <a:lnTo>
                    <a:pt x="1025347" y="4067970"/>
                  </a:lnTo>
                  <a:lnTo>
                    <a:pt x="979984" y="4038458"/>
                  </a:lnTo>
                  <a:lnTo>
                    <a:pt x="935358" y="4007841"/>
                  </a:lnTo>
                  <a:lnTo>
                    <a:pt x="891497" y="3976139"/>
                  </a:lnTo>
                  <a:lnTo>
                    <a:pt x="848428" y="3943369"/>
                  </a:lnTo>
                  <a:lnTo>
                    <a:pt x="806176" y="3909553"/>
                  </a:lnTo>
                  <a:lnTo>
                    <a:pt x="764766" y="3874710"/>
                  </a:lnTo>
                  <a:lnTo>
                    <a:pt x="724224" y="3838862"/>
                  </a:lnTo>
                  <a:lnTo>
                    <a:pt x="684574" y="3802029"/>
                  </a:lnTo>
                  <a:lnTo>
                    <a:pt x="645840" y="3764233"/>
                  </a:lnTo>
                  <a:lnTo>
                    <a:pt x="608045" y="3725499"/>
                  </a:lnTo>
                  <a:lnTo>
                    <a:pt x="571212" y="3685849"/>
                  </a:lnTo>
                  <a:lnTo>
                    <a:pt x="535363" y="3645307"/>
                  </a:lnTo>
                  <a:lnTo>
                    <a:pt x="500520" y="3603897"/>
                  </a:lnTo>
                  <a:lnTo>
                    <a:pt x="466703" y="3561645"/>
                  </a:lnTo>
                  <a:lnTo>
                    <a:pt x="433934" y="3518576"/>
                  </a:lnTo>
                  <a:lnTo>
                    <a:pt x="402232" y="3474715"/>
                  </a:lnTo>
                  <a:lnTo>
                    <a:pt x="371615" y="3430089"/>
                  </a:lnTo>
                  <a:lnTo>
                    <a:pt x="342103" y="3384726"/>
                  </a:lnTo>
                  <a:lnTo>
                    <a:pt x="313713" y="3338652"/>
                  </a:lnTo>
                  <a:lnTo>
                    <a:pt x="286462" y="3291895"/>
                  </a:lnTo>
                  <a:lnTo>
                    <a:pt x="260368" y="3244484"/>
                  </a:lnTo>
                  <a:lnTo>
                    <a:pt x="235444" y="3196446"/>
                  </a:lnTo>
                  <a:lnTo>
                    <a:pt x="211707" y="3147811"/>
                  </a:lnTo>
                  <a:lnTo>
                    <a:pt x="189170" y="3098608"/>
                  </a:lnTo>
                  <a:lnTo>
                    <a:pt x="167848" y="3048868"/>
                  </a:lnTo>
                  <a:lnTo>
                    <a:pt x="147753" y="2998618"/>
                  </a:lnTo>
                  <a:lnTo>
                    <a:pt x="128897" y="2947891"/>
                  </a:lnTo>
                  <a:lnTo>
                    <a:pt x="111292" y="2896716"/>
                  </a:lnTo>
                  <a:lnTo>
                    <a:pt x="94948" y="2845125"/>
                  </a:lnTo>
                  <a:lnTo>
                    <a:pt x="79874" y="2793148"/>
                  </a:lnTo>
                  <a:lnTo>
                    <a:pt x="66082" y="2740817"/>
                  </a:lnTo>
                  <a:lnTo>
                    <a:pt x="53577" y="2688163"/>
                  </a:lnTo>
                  <a:lnTo>
                    <a:pt x="42369" y="2635218"/>
                  </a:lnTo>
                  <a:lnTo>
                    <a:pt x="32463" y="2582014"/>
                  </a:lnTo>
                  <a:lnTo>
                    <a:pt x="23866" y="2528582"/>
                  </a:lnTo>
                  <a:lnTo>
                    <a:pt x="16582" y="2474957"/>
                  </a:lnTo>
                  <a:lnTo>
                    <a:pt x="10617" y="2421168"/>
                  </a:lnTo>
                  <a:lnTo>
                    <a:pt x="5974" y="2367249"/>
                  </a:lnTo>
                  <a:lnTo>
                    <a:pt x="2656" y="2313233"/>
                  </a:lnTo>
                  <a:lnTo>
                    <a:pt x="664" y="2259151"/>
                  </a:lnTo>
                  <a:lnTo>
                    <a:pt x="0" y="2205037"/>
                  </a:lnTo>
                  <a:lnTo>
                    <a:pt x="166" y="2177976"/>
                  </a:lnTo>
                  <a:lnTo>
                    <a:pt x="1494" y="2123878"/>
                  </a:lnTo>
                  <a:lnTo>
                    <a:pt x="4149" y="2069821"/>
                  </a:lnTo>
                  <a:lnTo>
                    <a:pt x="8130" y="2015853"/>
                  </a:lnTo>
                  <a:lnTo>
                    <a:pt x="13435" y="1961991"/>
                  </a:lnTo>
                  <a:lnTo>
                    <a:pt x="20059" y="1908283"/>
                  </a:lnTo>
                  <a:lnTo>
                    <a:pt x="28001" y="1854747"/>
                  </a:lnTo>
                  <a:lnTo>
                    <a:pt x="37252" y="1801429"/>
                  </a:lnTo>
                  <a:lnTo>
                    <a:pt x="47811" y="1748347"/>
                  </a:lnTo>
                  <a:lnTo>
                    <a:pt x="59667" y="1695547"/>
                  </a:lnTo>
                  <a:lnTo>
                    <a:pt x="72818" y="1643046"/>
                  </a:lnTo>
                  <a:lnTo>
                    <a:pt x="87251" y="1590892"/>
                  </a:lnTo>
                  <a:lnTo>
                    <a:pt x="102962" y="1539100"/>
                  </a:lnTo>
                  <a:lnTo>
                    <a:pt x="119937" y="1487717"/>
                  </a:lnTo>
                  <a:lnTo>
                    <a:pt x="138170" y="1436758"/>
                  </a:lnTo>
                  <a:lnTo>
                    <a:pt x="157645" y="1386270"/>
                  </a:lnTo>
                  <a:lnTo>
                    <a:pt x="178357" y="1336267"/>
                  </a:lnTo>
                  <a:lnTo>
                    <a:pt x="200287" y="1286796"/>
                  </a:lnTo>
                  <a:lnTo>
                    <a:pt x="223427" y="1237869"/>
                  </a:lnTo>
                  <a:lnTo>
                    <a:pt x="247757" y="1189533"/>
                  </a:lnTo>
                  <a:lnTo>
                    <a:pt x="273270" y="1141802"/>
                  </a:lnTo>
                  <a:lnTo>
                    <a:pt x="299943" y="1094718"/>
                  </a:lnTo>
                  <a:lnTo>
                    <a:pt x="327768" y="1048295"/>
                  </a:lnTo>
                  <a:lnTo>
                    <a:pt x="356719" y="1002577"/>
                  </a:lnTo>
                  <a:lnTo>
                    <a:pt x="386788" y="957575"/>
                  </a:lnTo>
                  <a:lnTo>
                    <a:pt x="417947" y="913332"/>
                  </a:lnTo>
                  <a:lnTo>
                    <a:pt x="450188" y="869861"/>
                  </a:lnTo>
                  <a:lnTo>
                    <a:pt x="483481" y="827200"/>
                  </a:lnTo>
                  <a:lnTo>
                    <a:pt x="517816" y="785363"/>
                  </a:lnTo>
                  <a:lnTo>
                    <a:pt x="553162" y="744387"/>
                  </a:lnTo>
                  <a:lnTo>
                    <a:pt x="589508" y="704285"/>
                  </a:lnTo>
                  <a:lnTo>
                    <a:pt x="626822" y="665092"/>
                  </a:lnTo>
                  <a:lnTo>
                    <a:pt x="665093" y="626822"/>
                  </a:lnTo>
                  <a:lnTo>
                    <a:pt x="704285" y="589508"/>
                  </a:lnTo>
                  <a:lnTo>
                    <a:pt x="744387" y="553162"/>
                  </a:lnTo>
                  <a:lnTo>
                    <a:pt x="785363" y="517816"/>
                  </a:lnTo>
                  <a:lnTo>
                    <a:pt x="827200" y="483481"/>
                  </a:lnTo>
                  <a:lnTo>
                    <a:pt x="869861" y="450188"/>
                  </a:lnTo>
                  <a:lnTo>
                    <a:pt x="913332" y="417947"/>
                  </a:lnTo>
                  <a:lnTo>
                    <a:pt x="957575" y="386788"/>
                  </a:lnTo>
                  <a:lnTo>
                    <a:pt x="1002576" y="356719"/>
                  </a:lnTo>
                  <a:lnTo>
                    <a:pt x="1048295" y="327768"/>
                  </a:lnTo>
                  <a:lnTo>
                    <a:pt x="1094717" y="299943"/>
                  </a:lnTo>
                  <a:lnTo>
                    <a:pt x="1141802" y="273270"/>
                  </a:lnTo>
                  <a:lnTo>
                    <a:pt x="1189534" y="247757"/>
                  </a:lnTo>
                  <a:lnTo>
                    <a:pt x="1237870" y="223427"/>
                  </a:lnTo>
                  <a:lnTo>
                    <a:pt x="1286796" y="200286"/>
                  </a:lnTo>
                  <a:lnTo>
                    <a:pt x="1336268" y="178357"/>
                  </a:lnTo>
                  <a:lnTo>
                    <a:pt x="1386270" y="157645"/>
                  </a:lnTo>
                  <a:lnTo>
                    <a:pt x="1436759" y="138170"/>
                  </a:lnTo>
                  <a:lnTo>
                    <a:pt x="1487717" y="119937"/>
                  </a:lnTo>
                  <a:lnTo>
                    <a:pt x="1539100" y="102962"/>
                  </a:lnTo>
                  <a:lnTo>
                    <a:pt x="1590892" y="87251"/>
                  </a:lnTo>
                  <a:lnTo>
                    <a:pt x="1643046" y="72818"/>
                  </a:lnTo>
                  <a:lnTo>
                    <a:pt x="1695547" y="59667"/>
                  </a:lnTo>
                  <a:lnTo>
                    <a:pt x="1748346" y="47811"/>
                  </a:lnTo>
                  <a:lnTo>
                    <a:pt x="1801429" y="37252"/>
                  </a:lnTo>
                  <a:lnTo>
                    <a:pt x="1854747" y="28001"/>
                  </a:lnTo>
                  <a:lnTo>
                    <a:pt x="1908283" y="20059"/>
                  </a:lnTo>
                  <a:lnTo>
                    <a:pt x="1961991" y="13435"/>
                  </a:lnTo>
                  <a:lnTo>
                    <a:pt x="2015853" y="8130"/>
                  </a:lnTo>
                  <a:lnTo>
                    <a:pt x="2069820" y="4149"/>
                  </a:lnTo>
                  <a:lnTo>
                    <a:pt x="2123878" y="1494"/>
                  </a:lnTo>
                  <a:lnTo>
                    <a:pt x="2177976" y="166"/>
                  </a:lnTo>
                  <a:lnTo>
                    <a:pt x="2205037" y="0"/>
                  </a:lnTo>
                  <a:lnTo>
                    <a:pt x="2232098" y="166"/>
                  </a:lnTo>
                  <a:lnTo>
                    <a:pt x="2286196" y="1494"/>
                  </a:lnTo>
                  <a:lnTo>
                    <a:pt x="2340253" y="4149"/>
                  </a:lnTo>
                  <a:lnTo>
                    <a:pt x="2394221" y="8130"/>
                  </a:lnTo>
                  <a:lnTo>
                    <a:pt x="2448083" y="13435"/>
                  </a:lnTo>
                  <a:lnTo>
                    <a:pt x="2501790" y="20059"/>
                  </a:lnTo>
                  <a:lnTo>
                    <a:pt x="2555327" y="28001"/>
                  </a:lnTo>
                  <a:lnTo>
                    <a:pt x="2608644" y="37252"/>
                  </a:lnTo>
                  <a:lnTo>
                    <a:pt x="2661727" y="47811"/>
                  </a:lnTo>
                  <a:lnTo>
                    <a:pt x="2714526" y="59667"/>
                  </a:lnTo>
                  <a:lnTo>
                    <a:pt x="2767027" y="72818"/>
                  </a:lnTo>
                  <a:lnTo>
                    <a:pt x="2819181" y="87251"/>
                  </a:lnTo>
                  <a:lnTo>
                    <a:pt x="2870973" y="102962"/>
                  </a:lnTo>
                  <a:lnTo>
                    <a:pt x="2922356" y="119937"/>
                  </a:lnTo>
                  <a:lnTo>
                    <a:pt x="2973315" y="138170"/>
                  </a:lnTo>
                  <a:lnTo>
                    <a:pt x="3023803" y="157645"/>
                  </a:lnTo>
                  <a:lnTo>
                    <a:pt x="3073805" y="178357"/>
                  </a:lnTo>
                  <a:lnTo>
                    <a:pt x="3123277" y="200286"/>
                  </a:lnTo>
                  <a:lnTo>
                    <a:pt x="3172203" y="223427"/>
                  </a:lnTo>
                  <a:lnTo>
                    <a:pt x="3220540" y="247757"/>
                  </a:lnTo>
                  <a:lnTo>
                    <a:pt x="3268271" y="273270"/>
                  </a:lnTo>
                  <a:lnTo>
                    <a:pt x="3315355" y="299943"/>
                  </a:lnTo>
                  <a:lnTo>
                    <a:pt x="3361778" y="327768"/>
                  </a:lnTo>
                  <a:lnTo>
                    <a:pt x="3407496" y="356719"/>
                  </a:lnTo>
                  <a:lnTo>
                    <a:pt x="3452497" y="386787"/>
                  </a:lnTo>
                  <a:lnTo>
                    <a:pt x="3496741" y="417947"/>
                  </a:lnTo>
                  <a:lnTo>
                    <a:pt x="3540212" y="450188"/>
                  </a:lnTo>
                  <a:lnTo>
                    <a:pt x="3582873" y="483481"/>
                  </a:lnTo>
                  <a:lnTo>
                    <a:pt x="3624711" y="517816"/>
                  </a:lnTo>
                  <a:lnTo>
                    <a:pt x="3665686" y="553162"/>
                  </a:lnTo>
                  <a:lnTo>
                    <a:pt x="3705788" y="589508"/>
                  </a:lnTo>
                  <a:lnTo>
                    <a:pt x="3744980" y="626822"/>
                  </a:lnTo>
                  <a:lnTo>
                    <a:pt x="3783251" y="665092"/>
                  </a:lnTo>
                  <a:lnTo>
                    <a:pt x="3820565" y="704285"/>
                  </a:lnTo>
                  <a:lnTo>
                    <a:pt x="3856911" y="744387"/>
                  </a:lnTo>
                  <a:lnTo>
                    <a:pt x="3892257" y="785363"/>
                  </a:lnTo>
                  <a:lnTo>
                    <a:pt x="3926592" y="827200"/>
                  </a:lnTo>
                  <a:lnTo>
                    <a:pt x="3959885" y="869861"/>
                  </a:lnTo>
                  <a:lnTo>
                    <a:pt x="3992126" y="913332"/>
                  </a:lnTo>
                  <a:lnTo>
                    <a:pt x="4023285" y="957575"/>
                  </a:lnTo>
                  <a:lnTo>
                    <a:pt x="4053354" y="1002577"/>
                  </a:lnTo>
                  <a:lnTo>
                    <a:pt x="4082305" y="1048295"/>
                  </a:lnTo>
                  <a:lnTo>
                    <a:pt x="4110130" y="1094718"/>
                  </a:lnTo>
                  <a:lnTo>
                    <a:pt x="4136803" y="1141802"/>
                  </a:lnTo>
                  <a:lnTo>
                    <a:pt x="4162316" y="1189533"/>
                  </a:lnTo>
                  <a:lnTo>
                    <a:pt x="4186646" y="1237869"/>
                  </a:lnTo>
                  <a:lnTo>
                    <a:pt x="4209786" y="1286796"/>
                  </a:lnTo>
                  <a:lnTo>
                    <a:pt x="4231716" y="1336267"/>
                  </a:lnTo>
                  <a:lnTo>
                    <a:pt x="4252427" y="1386270"/>
                  </a:lnTo>
                  <a:lnTo>
                    <a:pt x="4271903" y="1436758"/>
                  </a:lnTo>
                  <a:lnTo>
                    <a:pt x="4290136" y="1487717"/>
                  </a:lnTo>
                  <a:lnTo>
                    <a:pt x="4307111" y="1539101"/>
                  </a:lnTo>
                  <a:lnTo>
                    <a:pt x="4322822" y="1590892"/>
                  </a:lnTo>
                  <a:lnTo>
                    <a:pt x="4337255" y="1643047"/>
                  </a:lnTo>
                  <a:lnTo>
                    <a:pt x="4350406" y="1695547"/>
                  </a:lnTo>
                  <a:lnTo>
                    <a:pt x="4362262" y="1748347"/>
                  </a:lnTo>
                  <a:lnTo>
                    <a:pt x="4372821" y="1801429"/>
                  </a:lnTo>
                  <a:lnTo>
                    <a:pt x="4382073" y="1854747"/>
                  </a:lnTo>
                  <a:lnTo>
                    <a:pt x="4390014" y="1908284"/>
                  </a:lnTo>
                  <a:lnTo>
                    <a:pt x="4396638" y="1961991"/>
                  </a:lnTo>
                  <a:lnTo>
                    <a:pt x="4401943" y="2015853"/>
                  </a:lnTo>
                  <a:lnTo>
                    <a:pt x="4405924" y="2069821"/>
                  </a:lnTo>
                  <a:lnTo>
                    <a:pt x="4408580" y="2123878"/>
                  </a:lnTo>
                  <a:lnTo>
                    <a:pt x="4409908" y="2177976"/>
                  </a:lnTo>
                  <a:lnTo>
                    <a:pt x="4410074" y="2205037"/>
                  </a:lnTo>
                  <a:lnTo>
                    <a:pt x="4409908" y="2232098"/>
                  </a:lnTo>
                  <a:lnTo>
                    <a:pt x="4408580" y="2286196"/>
                  </a:lnTo>
                  <a:lnTo>
                    <a:pt x="4405925" y="2340253"/>
                  </a:lnTo>
                  <a:lnTo>
                    <a:pt x="4401944" y="2394221"/>
                  </a:lnTo>
                  <a:lnTo>
                    <a:pt x="4396639" y="2448083"/>
                  </a:lnTo>
                  <a:lnTo>
                    <a:pt x="4390015" y="2501790"/>
                  </a:lnTo>
                  <a:lnTo>
                    <a:pt x="4382073" y="2555327"/>
                  </a:lnTo>
                  <a:lnTo>
                    <a:pt x="4372821" y="2608644"/>
                  </a:lnTo>
                  <a:lnTo>
                    <a:pt x="4362262" y="2661727"/>
                  </a:lnTo>
                  <a:lnTo>
                    <a:pt x="4350406" y="2714526"/>
                  </a:lnTo>
                  <a:lnTo>
                    <a:pt x="4337255" y="2767027"/>
                  </a:lnTo>
                  <a:lnTo>
                    <a:pt x="4322822" y="2819181"/>
                  </a:lnTo>
                  <a:lnTo>
                    <a:pt x="4307111" y="2870973"/>
                  </a:lnTo>
                  <a:lnTo>
                    <a:pt x="4290137" y="2922356"/>
                  </a:lnTo>
                  <a:lnTo>
                    <a:pt x="4271903" y="2973314"/>
                  </a:lnTo>
                  <a:lnTo>
                    <a:pt x="4252428" y="3023803"/>
                  </a:lnTo>
                  <a:lnTo>
                    <a:pt x="4231716" y="3073805"/>
                  </a:lnTo>
                  <a:lnTo>
                    <a:pt x="4209786" y="3123277"/>
                  </a:lnTo>
                  <a:lnTo>
                    <a:pt x="4186646" y="3172203"/>
                  </a:lnTo>
                  <a:lnTo>
                    <a:pt x="4162316" y="3220539"/>
                  </a:lnTo>
                  <a:lnTo>
                    <a:pt x="4136802" y="3268271"/>
                  </a:lnTo>
                  <a:lnTo>
                    <a:pt x="4110130" y="3315355"/>
                  </a:lnTo>
                  <a:lnTo>
                    <a:pt x="4082305" y="3361778"/>
                  </a:lnTo>
                  <a:lnTo>
                    <a:pt x="4053354" y="3407496"/>
                  </a:lnTo>
                  <a:lnTo>
                    <a:pt x="4023285" y="3452498"/>
                  </a:lnTo>
                  <a:lnTo>
                    <a:pt x="3992126" y="3496741"/>
                  </a:lnTo>
                  <a:lnTo>
                    <a:pt x="3959886" y="3540213"/>
                  </a:lnTo>
                  <a:lnTo>
                    <a:pt x="3926593" y="3582873"/>
                  </a:lnTo>
                  <a:lnTo>
                    <a:pt x="3892258" y="3624710"/>
                  </a:lnTo>
                  <a:lnTo>
                    <a:pt x="3856911" y="3665686"/>
                  </a:lnTo>
                  <a:lnTo>
                    <a:pt x="3820565" y="3705788"/>
                  </a:lnTo>
                  <a:lnTo>
                    <a:pt x="3783251" y="3744981"/>
                  </a:lnTo>
                  <a:lnTo>
                    <a:pt x="3744980" y="3783251"/>
                  </a:lnTo>
                  <a:lnTo>
                    <a:pt x="3705788" y="3820565"/>
                  </a:lnTo>
                  <a:lnTo>
                    <a:pt x="3665686" y="3856912"/>
                  </a:lnTo>
                  <a:lnTo>
                    <a:pt x="3624711" y="3892258"/>
                  </a:lnTo>
                  <a:lnTo>
                    <a:pt x="3582873" y="3926592"/>
                  </a:lnTo>
                  <a:lnTo>
                    <a:pt x="3540212" y="3959885"/>
                  </a:lnTo>
                  <a:lnTo>
                    <a:pt x="3496740" y="3992126"/>
                  </a:lnTo>
                  <a:lnTo>
                    <a:pt x="3452497" y="4023285"/>
                  </a:lnTo>
                  <a:lnTo>
                    <a:pt x="3407496" y="4053354"/>
                  </a:lnTo>
                  <a:lnTo>
                    <a:pt x="3361778" y="4082305"/>
                  </a:lnTo>
                  <a:lnTo>
                    <a:pt x="3315355" y="4110130"/>
                  </a:lnTo>
                  <a:lnTo>
                    <a:pt x="3268271" y="4136803"/>
                  </a:lnTo>
                  <a:lnTo>
                    <a:pt x="3220540" y="4162316"/>
                  </a:lnTo>
                  <a:lnTo>
                    <a:pt x="3172203" y="4186647"/>
                  </a:lnTo>
                  <a:lnTo>
                    <a:pt x="3123277" y="4209787"/>
                  </a:lnTo>
                  <a:lnTo>
                    <a:pt x="3073805" y="4231716"/>
                  </a:lnTo>
                  <a:lnTo>
                    <a:pt x="3023803" y="4252428"/>
                  </a:lnTo>
                  <a:lnTo>
                    <a:pt x="2973314" y="4271904"/>
                  </a:lnTo>
                  <a:lnTo>
                    <a:pt x="2922356" y="4290137"/>
                  </a:lnTo>
                  <a:lnTo>
                    <a:pt x="2870973" y="4307112"/>
                  </a:lnTo>
                  <a:lnTo>
                    <a:pt x="2819181" y="4322822"/>
                  </a:lnTo>
                  <a:lnTo>
                    <a:pt x="2767027" y="4337255"/>
                  </a:lnTo>
                  <a:lnTo>
                    <a:pt x="2714526" y="4350406"/>
                  </a:lnTo>
                  <a:lnTo>
                    <a:pt x="2661727" y="4362262"/>
                  </a:lnTo>
                  <a:lnTo>
                    <a:pt x="2608644" y="4372821"/>
                  </a:lnTo>
                  <a:lnTo>
                    <a:pt x="2555327" y="4382073"/>
                  </a:lnTo>
                  <a:lnTo>
                    <a:pt x="2501790" y="4390015"/>
                  </a:lnTo>
                  <a:lnTo>
                    <a:pt x="2448083" y="4396639"/>
                  </a:lnTo>
                  <a:lnTo>
                    <a:pt x="2394221" y="4401944"/>
                  </a:lnTo>
                  <a:lnTo>
                    <a:pt x="2340253" y="4405925"/>
                  </a:lnTo>
                  <a:lnTo>
                    <a:pt x="2286196" y="4408580"/>
                  </a:lnTo>
                  <a:lnTo>
                    <a:pt x="2232098" y="4409908"/>
                  </a:lnTo>
                  <a:lnTo>
                    <a:pt x="2205037" y="4410074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9356" y="2529775"/>
              <a:ext cx="1860550" cy="2421890"/>
            </a:xfrm>
            <a:custGeom>
              <a:avLst/>
              <a:gdLst/>
              <a:ahLst/>
              <a:cxnLst/>
              <a:rect l="l" t="t" r="r" b="b"/>
              <a:pathLst>
                <a:path w="1860550" h="2421890">
                  <a:moveTo>
                    <a:pt x="1401381" y="2005040"/>
                  </a:moveTo>
                  <a:lnTo>
                    <a:pt x="463996" y="2005040"/>
                  </a:lnTo>
                  <a:lnTo>
                    <a:pt x="417351" y="2000338"/>
                  </a:lnTo>
                  <a:lnTo>
                    <a:pt x="373907" y="1986851"/>
                  </a:lnTo>
                  <a:lnTo>
                    <a:pt x="334594" y="1965512"/>
                  </a:lnTo>
                  <a:lnTo>
                    <a:pt x="300342" y="1937251"/>
                  </a:lnTo>
                  <a:lnTo>
                    <a:pt x="272084" y="1902999"/>
                  </a:lnTo>
                  <a:lnTo>
                    <a:pt x="250747" y="1863686"/>
                  </a:lnTo>
                  <a:lnTo>
                    <a:pt x="237263" y="1820245"/>
                  </a:lnTo>
                  <a:lnTo>
                    <a:pt x="232562" y="1773606"/>
                  </a:lnTo>
                  <a:lnTo>
                    <a:pt x="232566" y="851818"/>
                  </a:lnTo>
                  <a:lnTo>
                    <a:pt x="234498" y="801540"/>
                  </a:lnTo>
                  <a:lnTo>
                    <a:pt x="239866" y="752261"/>
                  </a:lnTo>
                  <a:lnTo>
                    <a:pt x="248553" y="704096"/>
                  </a:lnTo>
                  <a:lnTo>
                    <a:pt x="260440" y="657163"/>
                  </a:lnTo>
                  <a:lnTo>
                    <a:pt x="275413" y="611579"/>
                  </a:lnTo>
                  <a:lnTo>
                    <a:pt x="293353" y="567460"/>
                  </a:lnTo>
                  <a:lnTo>
                    <a:pt x="314142" y="524924"/>
                  </a:lnTo>
                  <a:lnTo>
                    <a:pt x="337665" y="484086"/>
                  </a:lnTo>
                  <a:lnTo>
                    <a:pt x="363804" y="445064"/>
                  </a:lnTo>
                  <a:lnTo>
                    <a:pt x="392442" y="407974"/>
                  </a:lnTo>
                  <a:lnTo>
                    <a:pt x="423461" y="372934"/>
                  </a:lnTo>
                  <a:lnTo>
                    <a:pt x="456745" y="340061"/>
                  </a:lnTo>
                  <a:lnTo>
                    <a:pt x="492176" y="309470"/>
                  </a:lnTo>
                  <a:lnTo>
                    <a:pt x="529638" y="281279"/>
                  </a:lnTo>
                  <a:lnTo>
                    <a:pt x="569012" y="255605"/>
                  </a:lnTo>
                  <a:lnTo>
                    <a:pt x="471405" y="76135"/>
                  </a:lnTo>
                  <a:lnTo>
                    <a:pt x="465361" y="56523"/>
                  </a:lnTo>
                  <a:lnTo>
                    <a:pt x="467243" y="36800"/>
                  </a:lnTo>
                  <a:lnTo>
                    <a:pt x="476382" y="19222"/>
                  </a:lnTo>
                  <a:lnTo>
                    <a:pt x="492113" y="6043"/>
                  </a:lnTo>
                  <a:lnTo>
                    <a:pt x="511726" y="0"/>
                  </a:lnTo>
                  <a:lnTo>
                    <a:pt x="531448" y="1881"/>
                  </a:lnTo>
                  <a:lnTo>
                    <a:pt x="549027" y="11020"/>
                  </a:lnTo>
                  <a:lnTo>
                    <a:pt x="562206" y="26752"/>
                  </a:lnTo>
                  <a:lnTo>
                    <a:pt x="661214" y="208798"/>
                  </a:lnTo>
                  <a:lnTo>
                    <a:pt x="1203371" y="208798"/>
                  </a:lnTo>
                  <a:lnTo>
                    <a:pt x="1215291" y="213542"/>
                  </a:lnTo>
                  <a:lnTo>
                    <a:pt x="1335322" y="213542"/>
                  </a:lnTo>
                  <a:lnTo>
                    <a:pt x="1308976" y="258166"/>
                  </a:lnTo>
                  <a:lnTo>
                    <a:pt x="932701" y="258166"/>
                  </a:lnTo>
                  <a:lnTo>
                    <a:pt x="882521" y="260211"/>
                  </a:lnTo>
                  <a:lnTo>
                    <a:pt x="833528" y="266241"/>
                  </a:lnTo>
                  <a:lnTo>
                    <a:pt x="785881" y="276098"/>
                  </a:lnTo>
                  <a:lnTo>
                    <a:pt x="739740" y="289621"/>
                  </a:lnTo>
                  <a:lnTo>
                    <a:pt x="695263" y="306653"/>
                  </a:lnTo>
                  <a:lnTo>
                    <a:pt x="652612" y="327033"/>
                  </a:lnTo>
                  <a:lnTo>
                    <a:pt x="611943" y="350604"/>
                  </a:lnTo>
                  <a:lnTo>
                    <a:pt x="573418" y="377206"/>
                  </a:lnTo>
                  <a:lnTo>
                    <a:pt x="537195" y="406680"/>
                  </a:lnTo>
                  <a:lnTo>
                    <a:pt x="503434" y="438868"/>
                  </a:lnTo>
                  <a:lnTo>
                    <a:pt x="472294" y="473610"/>
                  </a:lnTo>
                  <a:lnTo>
                    <a:pt x="443934" y="510747"/>
                  </a:lnTo>
                  <a:lnTo>
                    <a:pt x="418513" y="550121"/>
                  </a:lnTo>
                  <a:lnTo>
                    <a:pt x="396192" y="591572"/>
                  </a:lnTo>
                  <a:lnTo>
                    <a:pt x="377129" y="634941"/>
                  </a:lnTo>
                  <a:lnTo>
                    <a:pt x="361484" y="680070"/>
                  </a:lnTo>
                  <a:lnTo>
                    <a:pt x="349416" y="726800"/>
                  </a:lnTo>
                  <a:lnTo>
                    <a:pt x="341084" y="774971"/>
                  </a:lnTo>
                  <a:lnTo>
                    <a:pt x="1627956" y="774971"/>
                  </a:lnTo>
                  <a:lnTo>
                    <a:pt x="1630876" y="801176"/>
                  </a:lnTo>
                  <a:lnTo>
                    <a:pt x="1632747" y="851818"/>
                  </a:lnTo>
                  <a:lnTo>
                    <a:pt x="1632839" y="878332"/>
                  </a:lnTo>
                  <a:lnTo>
                    <a:pt x="335923" y="878332"/>
                  </a:lnTo>
                  <a:lnTo>
                    <a:pt x="335923" y="1773606"/>
                  </a:lnTo>
                  <a:lnTo>
                    <a:pt x="345986" y="1823454"/>
                  </a:lnTo>
                  <a:lnTo>
                    <a:pt x="373431" y="1864163"/>
                  </a:lnTo>
                  <a:lnTo>
                    <a:pt x="414140" y="1891613"/>
                  </a:lnTo>
                  <a:lnTo>
                    <a:pt x="463996" y="1901679"/>
                  </a:lnTo>
                  <a:lnTo>
                    <a:pt x="1594004" y="1901679"/>
                  </a:lnTo>
                  <a:lnTo>
                    <a:pt x="1593287" y="1902999"/>
                  </a:lnTo>
                  <a:lnTo>
                    <a:pt x="1565026" y="1937251"/>
                  </a:lnTo>
                  <a:lnTo>
                    <a:pt x="1530774" y="1965512"/>
                  </a:lnTo>
                  <a:lnTo>
                    <a:pt x="1491462" y="1986851"/>
                  </a:lnTo>
                  <a:lnTo>
                    <a:pt x="1448020" y="2000338"/>
                  </a:lnTo>
                  <a:lnTo>
                    <a:pt x="1401381" y="2005040"/>
                  </a:lnTo>
                  <a:close/>
                </a:path>
                <a:path w="1860550" h="2421890">
                  <a:moveTo>
                    <a:pt x="1335322" y="213542"/>
                  </a:moveTo>
                  <a:lnTo>
                    <a:pt x="1215291" y="213542"/>
                  </a:lnTo>
                  <a:lnTo>
                    <a:pt x="1326505" y="25169"/>
                  </a:lnTo>
                  <a:lnTo>
                    <a:pt x="1340230" y="9911"/>
                  </a:lnTo>
                  <a:lnTo>
                    <a:pt x="1358119" y="1396"/>
                  </a:lnTo>
                  <a:lnTo>
                    <a:pt x="1377895" y="210"/>
                  </a:lnTo>
                  <a:lnTo>
                    <a:pt x="1397283" y="6940"/>
                  </a:lnTo>
                  <a:lnTo>
                    <a:pt x="1412541" y="20665"/>
                  </a:lnTo>
                  <a:lnTo>
                    <a:pt x="1421056" y="38554"/>
                  </a:lnTo>
                  <a:lnTo>
                    <a:pt x="1422133" y="56523"/>
                  </a:lnTo>
                  <a:lnTo>
                    <a:pt x="1422241" y="58330"/>
                  </a:lnTo>
                  <a:lnTo>
                    <a:pt x="1415511" y="77718"/>
                  </a:lnTo>
                  <a:lnTo>
                    <a:pt x="1335322" y="213542"/>
                  </a:lnTo>
                  <a:close/>
                </a:path>
                <a:path w="1860550" h="2421890">
                  <a:moveTo>
                    <a:pt x="1203371" y="208798"/>
                  </a:moveTo>
                  <a:lnTo>
                    <a:pt x="661214" y="208798"/>
                  </a:lnTo>
                  <a:lnTo>
                    <a:pt x="703580" y="192716"/>
                  </a:lnTo>
                  <a:lnTo>
                    <a:pt x="747232" y="179334"/>
                  </a:lnTo>
                  <a:lnTo>
                    <a:pt x="792070" y="168752"/>
                  </a:lnTo>
                  <a:lnTo>
                    <a:pt x="837994" y="161070"/>
                  </a:lnTo>
                  <a:lnTo>
                    <a:pt x="884904" y="156387"/>
                  </a:lnTo>
                  <a:lnTo>
                    <a:pt x="932701" y="154804"/>
                  </a:lnTo>
                  <a:lnTo>
                    <a:pt x="982609" y="156531"/>
                  </a:lnTo>
                  <a:lnTo>
                    <a:pt x="1031545" y="161634"/>
                  </a:lnTo>
                  <a:lnTo>
                    <a:pt x="1079395" y="170000"/>
                  </a:lnTo>
                  <a:lnTo>
                    <a:pt x="1126046" y="181516"/>
                  </a:lnTo>
                  <a:lnTo>
                    <a:pt x="1171382" y="196068"/>
                  </a:lnTo>
                  <a:lnTo>
                    <a:pt x="1203371" y="208798"/>
                  </a:lnTo>
                  <a:close/>
                </a:path>
                <a:path w="1860550" h="2421890">
                  <a:moveTo>
                    <a:pt x="1627956" y="774971"/>
                  </a:moveTo>
                  <a:lnTo>
                    <a:pt x="1524318" y="774971"/>
                  </a:lnTo>
                  <a:lnTo>
                    <a:pt x="1515987" y="726800"/>
                  </a:lnTo>
                  <a:lnTo>
                    <a:pt x="1503920" y="680070"/>
                  </a:lnTo>
                  <a:lnTo>
                    <a:pt x="1488275" y="634941"/>
                  </a:lnTo>
                  <a:lnTo>
                    <a:pt x="1469214" y="591572"/>
                  </a:lnTo>
                  <a:lnTo>
                    <a:pt x="1446894" y="550121"/>
                  </a:lnTo>
                  <a:lnTo>
                    <a:pt x="1421475" y="510747"/>
                  </a:lnTo>
                  <a:lnTo>
                    <a:pt x="1393116" y="473610"/>
                  </a:lnTo>
                  <a:lnTo>
                    <a:pt x="1361976" y="438868"/>
                  </a:lnTo>
                  <a:lnTo>
                    <a:pt x="1328216" y="406680"/>
                  </a:lnTo>
                  <a:lnTo>
                    <a:pt x="1291993" y="377206"/>
                  </a:lnTo>
                  <a:lnTo>
                    <a:pt x="1253468" y="350604"/>
                  </a:lnTo>
                  <a:lnTo>
                    <a:pt x="1212800" y="327033"/>
                  </a:lnTo>
                  <a:lnTo>
                    <a:pt x="1170148" y="306653"/>
                  </a:lnTo>
                  <a:lnTo>
                    <a:pt x="1125670" y="289621"/>
                  </a:lnTo>
                  <a:lnTo>
                    <a:pt x="1079528" y="276098"/>
                  </a:lnTo>
                  <a:lnTo>
                    <a:pt x="1031879" y="266241"/>
                  </a:lnTo>
                  <a:lnTo>
                    <a:pt x="982884" y="260211"/>
                  </a:lnTo>
                  <a:lnTo>
                    <a:pt x="932701" y="258166"/>
                  </a:lnTo>
                  <a:lnTo>
                    <a:pt x="1308976" y="258166"/>
                  </a:lnTo>
                  <a:lnTo>
                    <a:pt x="1306726" y="261977"/>
                  </a:lnTo>
                  <a:lnTo>
                    <a:pt x="1347760" y="289874"/>
                  </a:lnTo>
                  <a:lnTo>
                    <a:pt x="1386617" y="320540"/>
                  </a:lnTo>
                  <a:lnTo>
                    <a:pt x="1423159" y="353837"/>
                  </a:lnTo>
                  <a:lnTo>
                    <a:pt x="1457248" y="389626"/>
                  </a:lnTo>
                  <a:lnTo>
                    <a:pt x="1488746" y="427771"/>
                  </a:lnTo>
                  <a:lnTo>
                    <a:pt x="1517515" y="468132"/>
                  </a:lnTo>
                  <a:lnTo>
                    <a:pt x="1543416" y="510573"/>
                  </a:lnTo>
                  <a:lnTo>
                    <a:pt x="1566312" y="554956"/>
                  </a:lnTo>
                  <a:lnTo>
                    <a:pt x="1586064" y="601143"/>
                  </a:lnTo>
                  <a:lnTo>
                    <a:pt x="1602535" y="648996"/>
                  </a:lnTo>
                  <a:lnTo>
                    <a:pt x="1615586" y="698378"/>
                  </a:lnTo>
                  <a:lnTo>
                    <a:pt x="1625079" y="749150"/>
                  </a:lnTo>
                  <a:lnTo>
                    <a:pt x="1627956" y="774971"/>
                  </a:lnTo>
                  <a:close/>
                </a:path>
                <a:path w="1860550" h="2421890">
                  <a:moveTo>
                    <a:pt x="723527" y="619930"/>
                  </a:moveTo>
                  <a:lnTo>
                    <a:pt x="693353" y="613838"/>
                  </a:lnTo>
                  <a:lnTo>
                    <a:pt x="668712" y="597224"/>
                  </a:lnTo>
                  <a:lnTo>
                    <a:pt x="652099" y="572583"/>
                  </a:lnTo>
                  <a:lnTo>
                    <a:pt x="646007" y="542409"/>
                  </a:lnTo>
                  <a:lnTo>
                    <a:pt x="652099" y="512234"/>
                  </a:lnTo>
                  <a:lnTo>
                    <a:pt x="668712" y="487593"/>
                  </a:lnTo>
                  <a:lnTo>
                    <a:pt x="693353" y="470980"/>
                  </a:lnTo>
                  <a:lnTo>
                    <a:pt x="723527" y="464888"/>
                  </a:lnTo>
                  <a:lnTo>
                    <a:pt x="753702" y="470980"/>
                  </a:lnTo>
                  <a:lnTo>
                    <a:pt x="778343" y="487593"/>
                  </a:lnTo>
                  <a:lnTo>
                    <a:pt x="794956" y="512234"/>
                  </a:lnTo>
                  <a:lnTo>
                    <a:pt x="801048" y="542409"/>
                  </a:lnTo>
                  <a:lnTo>
                    <a:pt x="794956" y="572583"/>
                  </a:lnTo>
                  <a:lnTo>
                    <a:pt x="778343" y="597224"/>
                  </a:lnTo>
                  <a:lnTo>
                    <a:pt x="753702" y="613838"/>
                  </a:lnTo>
                  <a:lnTo>
                    <a:pt x="723527" y="619930"/>
                  </a:lnTo>
                  <a:close/>
                </a:path>
                <a:path w="1860550" h="2421890">
                  <a:moveTo>
                    <a:pt x="1162812" y="619930"/>
                  </a:moveTo>
                  <a:lnTo>
                    <a:pt x="1132638" y="613838"/>
                  </a:lnTo>
                  <a:lnTo>
                    <a:pt x="1107997" y="597224"/>
                  </a:lnTo>
                  <a:lnTo>
                    <a:pt x="1091383" y="572583"/>
                  </a:lnTo>
                  <a:lnTo>
                    <a:pt x="1085291" y="542409"/>
                  </a:lnTo>
                  <a:lnTo>
                    <a:pt x="1091383" y="512234"/>
                  </a:lnTo>
                  <a:lnTo>
                    <a:pt x="1107997" y="487593"/>
                  </a:lnTo>
                  <a:lnTo>
                    <a:pt x="1132638" y="470980"/>
                  </a:lnTo>
                  <a:lnTo>
                    <a:pt x="1162812" y="464888"/>
                  </a:lnTo>
                  <a:lnTo>
                    <a:pt x="1192987" y="470980"/>
                  </a:lnTo>
                  <a:lnTo>
                    <a:pt x="1217628" y="487593"/>
                  </a:lnTo>
                  <a:lnTo>
                    <a:pt x="1234241" y="512234"/>
                  </a:lnTo>
                  <a:lnTo>
                    <a:pt x="1240333" y="542409"/>
                  </a:lnTo>
                  <a:lnTo>
                    <a:pt x="1234241" y="572583"/>
                  </a:lnTo>
                  <a:lnTo>
                    <a:pt x="1217628" y="597224"/>
                  </a:lnTo>
                  <a:lnTo>
                    <a:pt x="1192987" y="613838"/>
                  </a:lnTo>
                  <a:lnTo>
                    <a:pt x="1162812" y="619930"/>
                  </a:lnTo>
                  <a:close/>
                </a:path>
                <a:path w="1860550" h="2421890">
                  <a:moveTo>
                    <a:pt x="1594004" y="1901679"/>
                  </a:moveTo>
                  <a:lnTo>
                    <a:pt x="1401381" y="1901679"/>
                  </a:lnTo>
                  <a:lnTo>
                    <a:pt x="1451229" y="1891613"/>
                  </a:lnTo>
                  <a:lnTo>
                    <a:pt x="1491939" y="1864163"/>
                  </a:lnTo>
                  <a:lnTo>
                    <a:pt x="1519388" y="1823454"/>
                  </a:lnTo>
                  <a:lnTo>
                    <a:pt x="1529454" y="1773606"/>
                  </a:lnTo>
                  <a:lnTo>
                    <a:pt x="1529454" y="878332"/>
                  </a:lnTo>
                  <a:lnTo>
                    <a:pt x="1632839" y="878332"/>
                  </a:lnTo>
                  <a:lnTo>
                    <a:pt x="1632815" y="1773606"/>
                  </a:lnTo>
                  <a:lnTo>
                    <a:pt x="1628113" y="1820245"/>
                  </a:lnTo>
                  <a:lnTo>
                    <a:pt x="1614627" y="1863686"/>
                  </a:lnTo>
                  <a:lnTo>
                    <a:pt x="1594004" y="1901679"/>
                  </a:lnTo>
                  <a:close/>
                </a:path>
                <a:path w="1860550" h="2421890">
                  <a:moveTo>
                    <a:pt x="697687" y="2421721"/>
                  </a:moveTo>
                  <a:lnTo>
                    <a:pt x="677571" y="2417660"/>
                  </a:lnTo>
                  <a:lnTo>
                    <a:pt x="661143" y="2406584"/>
                  </a:lnTo>
                  <a:lnTo>
                    <a:pt x="650068" y="2390157"/>
                  </a:lnTo>
                  <a:lnTo>
                    <a:pt x="646007" y="2370041"/>
                  </a:lnTo>
                  <a:lnTo>
                    <a:pt x="646007" y="2005040"/>
                  </a:lnTo>
                  <a:lnTo>
                    <a:pt x="749368" y="2005040"/>
                  </a:lnTo>
                  <a:lnTo>
                    <a:pt x="749368" y="2370041"/>
                  </a:lnTo>
                  <a:lnTo>
                    <a:pt x="745306" y="2390157"/>
                  </a:lnTo>
                  <a:lnTo>
                    <a:pt x="734231" y="2406584"/>
                  </a:lnTo>
                  <a:lnTo>
                    <a:pt x="717804" y="2417660"/>
                  </a:lnTo>
                  <a:lnTo>
                    <a:pt x="697687" y="2421721"/>
                  </a:lnTo>
                  <a:close/>
                </a:path>
                <a:path w="1860550" h="2421890">
                  <a:moveTo>
                    <a:pt x="1188653" y="2421721"/>
                  </a:moveTo>
                  <a:lnTo>
                    <a:pt x="1168536" y="2417660"/>
                  </a:lnTo>
                  <a:lnTo>
                    <a:pt x="1152109" y="2406584"/>
                  </a:lnTo>
                  <a:lnTo>
                    <a:pt x="1141033" y="2390157"/>
                  </a:lnTo>
                  <a:lnTo>
                    <a:pt x="1136972" y="2370041"/>
                  </a:lnTo>
                  <a:lnTo>
                    <a:pt x="1136972" y="2005040"/>
                  </a:lnTo>
                  <a:lnTo>
                    <a:pt x="1240333" y="2005040"/>
                  </a:lnTo>
                  <a:lnTo>
                    <a:pt x="1240333" y="2370041"/>
                  </a:lnTo>
                  <a:lnTo>
                    <a:pt x="1236272" y="2390157"/>
                  </a:lnTo>
                  <a:lnTo>
                    <a:pt x="1225196" y="2406584"/>
                  </a:lnTo>
                  <a:lnTo>
                    <a:pt x="1208769" y="2417660"/>
                  </a:lnTo>
                  <a:lnTo>
                    <a:pt x="1188653" y="2421721"/>
                  </a:lnTo>
                  <a:close/>
                </a:path>
                <a:path w="1860550" h="2421890">
                  <a:moveTo>
                    <a:pt x="1808819" y="1742869"/>
                  </a:moveTo>
                  <a:lnTo>
                    <a:pt x="1788703" y="1738808"/>
                  </a:lnTo>
                  <a:lnTo>
                    <a:pt x="1772276" y="1727732"/>
                  </a:lnTo>
                  <a:lnTo>
                    <a:pt x="1761200" y="1711305"/>
                  </a:lnTo>
                  <a:lnTo>
                    <a:pt x="1757139" y="1691189"/>
                  </a:lnTo>
                  <a:lnTo>
                    <a:pt x="1757139" y="878332"/>
                  </a:lnTo>
                  <a:lnTo>
                    <a:pt x="1761200" y="858216"/>
                  </a:lnTo>
                  <a:lnTo>
                    <a:pt x="1772276" y="841789"/>
                  </a:lnTo>
                  <a:lnTo>
                    <a:pt x="1788703" y="830713"/>
                  </a:lnTo>
                  <a:lnTo>
                    <a:pt x="1808819" y="826652"/>
                  </a:lnTo>
                  <a:lnTo>
                    <a:pt x="1828936" y="830713"/>
                  </a:lnTo>
                  <a:lnTo>
                    <a:pt x="1845363" y="841789"/>
                  </a:lnTo>
                  <a:lnTo>
                    <a:pt x="1856439" y="858216"/>
                  </a:lnTo>
                  <a:lnTo>
                    <a:pt x="1860500" y="878332"/>
                  </a:lnTo>
                  <a:lnTo>
                    <a:pt x="1860500" y="1691189"/>
                  </a:lnTo>
                  <a:lnTo>
                    <a:pt x="1856439" y="1711305"/>
                  </a:lnTo>
                  <a:lnTo>
                    <a:pt x="1845363" y="1727732"/>
                  </a:lnTo>
                  <a:lnTo>
                    <a:pt x="1828936" y="1738808"/>
                  </a:lnTo>
                  <a:lnTo>
                    <a:pt x="1808819" y="1742869"/>
                  </a:lnTo>
                  <a:close/>
                </a:path>
                <a:path w="1860550" h="2421890">
                  <a:moveTo>
                    <a:pt x="51680" y="1742869"/>
                  </a:moveTo>
                  <a:lnTo>
                    <a:pt x="31564" y="1738808"/>
                  </a:lnTo>
                  <a:lnTo>
                    <a:pt x="15136" y="1727732"/>
                  </a:lnTo>
                  <a:lnTo>
                    <a:pt x="4061" y="1711305"/>
                  </a:lnTo>
                  <a:lnTo>
                    <a:pt x="0" y="1691189"/>
                  </a:lnTo>
                  <a:lnTo>
                    <a:pt x="0" y="878332"/>
                  </a:lnTo>
                  <a:lnTo>
                    <a:pt x="4061" y="858216"/>
                  </a:lnTo>
                  <a:lnTo>
                    <a:pt x="15136" y="841789"/>
                  </a:lnTo>
                  <a:lnTo>
                    <a:pt x="31564" y="830713"/>
                  </a:lnTo>
                  <a:lnTo>
                    <a:pt x="51680" y="826652"/>
                  </a:lnTo>
                  <a:lnTo>
                    <a:pt x="71796" y="830713"/>
                  </a:lnTo>
                  <a:lnTo>
                    <a:pt x="88224" y="841789"/>
                  </a:lnTo>
                  <a:lnTo>
                    <a:pt x="99299" y="858216"/>
                  </a:lnTo>
                  <a:lnTo>
                    <a:pt x="103361" y="878332"/>
                  </a:lnTo>
                  <a:lnTo>
                    <a:pt x="103361" y="1691189"/>
                  </a:lnTo>
                  <a:lnTo>
                    <a:pt x="99299" y="1711305"/>
                  </a:lnTo>
                  <a:lnTo>
                    <a:pt x="88224" y="1727732"/>
                  </a:lnTo>
                  <a:lnTo>
                    <a:pt x="71796" y="1738808"/>
                  </a:lnTo>
                  <a:lnTo>
                    <a:pt x="51680" y="17428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 marR="2094230">
              <a:lnSpc>
                <a:spcPts val="4350"/>
              </a:lnSpc>
              <a:spcBef>
                <a:spcPts val="790"/>
              </a:spcBef>
            </a:pPr>
            <a:r>
              <a:rPr sz="4050" spc="160" dirty="0">
                <a:solidFill>
                  <a:srgbClr val="FFFFFF"/>
                </a:solidFill>
              </a:rPr>
              <a:t>LLM</a:t>
            </a:r>
            <a:r>
              <a:rPr sz="4050" spc="-185" dirty="0">
                <a:solidFill>
                  <a:srgbClr val="FFFFFF"/>
                </a:solidFill>
              </a:rPr>
              <a:t> </a:t>
            </a:r>
            <a:r>
              <a:rPr sz="4050" spc="65" dirty="0">
                <a:solidFill>
                  <a:srgbClr val="FFFFFF"/>
                </a:solidFill>
              </a:rPr>
              <a:t>a</a:t>
            </a:r>
            <a:r>
              <a:rPr sz="3850" spc="65" dirty="0">
                <a:solidFill>
                  <a:srgbClr val="FFFFFF"/>
                </a:solidFill>
              </a:rPr>
              <a:t>ss</a:t>
            </a:r>
            <a:r>
              <a:rPr sz="4150" spc="65" dirty="0">
                <a:solidFill>
                  <a:srgbClr val="FFFFFF"/>
                </a:solidFill>
              </a:rPr>
              <a:t>i</a:t>
            </a:r>
            <a:r>
              <a:rPr sz="3850" spc="65" dirty="0">
                <a:solidFill>
                  <a:srgbClr val="FFFFFF"/>
                </a:solidFill>
              </a:rPr>
              <a:t>st</a:t>
            </a:r>
            <a:r>
              <a:rPr sz="4150" spc="65" dirty="0">
                <a:solidFill>
                  <a:srgbClr val="FFFFFF"/>
                </a:solidFill>
              </a:rPr>
              <a:t>ed</a:t>
            </a:r>
            <a:r>
              <a:rPr sz="4150" spc="-180" dirty="0">
                <a:solidFill>
                  <a:srgbClr val="FFFFFF"/>
                </a:solidFill>
              </a:rPr>
              <a:t> </a:t>
            </a:r>
            <a:r>
              <a:rPr sz="4100" spc="-20" dirty="0">
                <a:solidFill>
                  <a:srgbClr val="FFFFFF"/>
                </a:solidFill>
              </a:rPr>
              <a:t>D</a:t>
            </a:r>
            <a:r>
              <a:rPr sz="4050" spc="-20" dirty="0">
                <a:solidFill>
                  <a:srgbClr val="FFFFFF"/>
                </a:solidFill>
              </a:rPr>
              <a:t>a</a:t>
            </a:r>
            <a:r>
              <a:rPr sz="3850" spc="-20" dirty="0">
                <a:solidFill>
                  <a:srgbClr val="FFFFFF"/>
                </a:solidFill>
              </a:rPr>
              <a:t>t</a:t>
            </a:r>
            <a:r>
              <a:rPr sz="4050" spc="-20" dirty="0">
                <a:solidFill>
                  <a:srgbClr val="FFFFFF"/>
                </a:solidFill>
              </a:rPr>
              <a:t>a </a:t>
            </a:r>
            <a:r>
              <a:rPr sz="4100" spc="-10" dirty="0">
                <a:solidFill>
                  <a:srgbClr val="FFFFFF"/>
                </a:solidFill>
              </a:rPr>
              <a:t>G</a:t>
            </a:r>
            <a:r>
              <a:rPr sz="4150" spc="-10" dirty="0">
                <a:solidFill>
                  <a:srgbClr val="FFFFFF"/>
                </a:solidFill>
              </a:rPr>
              <a:t>ene</a:t>
            </a:r>
            <a:r>
              <a:rPr sz="3850" spc="-10" dirty="0">
                <a:solidFill>
                  <a:srgbClr val="FFFFFF"/>
                </a:solidFill>
              </a:rPr>
              <a:t>r</a:t>
            </a:r>
            <a:r>
              <a:rPr sz="4050" spc="-10" dirty="0">
                <a:solidFill>
                  <a:srgbClr val="FFFFFF"/>
                </a:solidFill>
              </a:rPr>
              <a:t>a</a:t>
            </a:r>
            <a:r>
              <a:rPr sz="3850" spc="-10" dirty="0">
                <a:solidFill>
                  <a:srgbClr val="FFFFFF"/>
                </a:solidFill>
              </a:rPr>
              <a:t>t</a:t>
            </a:r>
            <a:r>
              <a:rPr sz="4150" spc="-10" dirty="0">
                <a:solidFill>
                  <a:srgbClr val="FFFFFF"/>
                </a:solidFill>
              </a:rPr>
              <a:t>i</a:t>
            </a:r>
            <a:r>
              <a:rPr sz="3850" spc="-10" dirty="0">
                <a:solidFill>
                  <a:srgbClr val="FFFFFF"/>
                </a:solidFill>
              </a:rPr>
              <a:t>o</a:t>
            </a:r>
            <a:r>
              <a:rPr sz="4150" spc="-10" dirty="0">
                <a:solidFill>
                  <a:srgbClr val="FFFFFF"/>
                </a:solidFill>
              </a:rPr>
              <a:t>n</a:t>
            </a:r>
            <a:endParaRPr sz="4150"/>
          </a:p>
          <a:p>
            <a:pPr marL="12700" marR="557530">
              <a:lnSpc>
                <a:spcPts val="2180"/>
              </a:lnSpc>
              <a:spcBef>
                <a:spcPts val="985"/>
              </a:spcBef>
            </a:pPr>
            <a:r>
              <a:rPr spc="-20" dirty="0">
                <a:solidFill>
                  <a:srgbClr val="11A8E2"/>
                </a:solidFill>
                <a:hlinkClick r:id="rId2"/>
              </a:rPr>
              <a:t>Self</a:t>
            </a:r>
            <a:r>
              <a:rPr sz="2250" spc="-20" dirty="0">
                <a:solidFill>
                  <a:srgbClr val="11A8E2"/>
                </a:solidFill>
                <a:hlinkClick r:id="rId2"/>
              </a:rPr>
              <a:t>-</a:t>
            </a:r>
            <a:r>
              <a:rPr spc="-40" dirty="0">
                <a:solidFill>
                  <a:srgbClr val="11A8E2"/>
                </a:solidFill>
                <a:hlinkClick r:id="rId2"/>
              </a:rPr>
              <a:t>In</a:t>
            </a:r>
            <a:r>
              <a:rPr sz="1900" spc="-40" dirty="0">
                <a:solidFill>
                  <a:srgbClr val="11A8E2"/>
                </a:solidFill>
                <a:hlinkClick r:id="rId2"/>
              </a:rPr>
              <a:t>stru</a:t>
            </a:r>
            <a:r>
              <a:rPr spc="-40" dirty="0">
                <a:solidFill>
                  <a:srgbClr val="11A8E2"/>
                </a:solidFill>
                <a:hlinkClick r:id="rId2"/>
              </a:rPr>
              <a:t>c</a:t>
            </a:r>
            <a:r>
              <a:rPr sz="1900" spc="-40" dirty="0">
                <a:solidFill>
                  <a:srgbClr val="11A8E2"/>
                </a:solidFill>
                <a:hlinkClick r:id="rId2"/>
              </a:rPr>
              <a:t>t</a:t>
            </a:r>
            <a:r>
              <a:rPr sz="2250" spc="-40" dirty="0">
                <a:solidFill>
                  <a:srgbClr val="11A8E2"/>
                </a:solidFill>
                <a:hlinkClick r:id="rId2"/>
              </a:rPr>
              <a:t>:</a:t>
            </a:r>
            <a:r>
              <a:rPr sz="2250" spc="-100" dirty="0">
                <a:solidFill>
                  <a:srgbClr val="11A8E2"/>
                </a:solidFill>
                <a:hlinkClick r:id="rId2"/>
              </a:rPr>
              <a:t> </a:t>
            </a:r>
            <a:r>
              <a:rPr spc="-25" dirty="0">
                <a:solidFill>
                  <a:srgbClr val="11A8E2"/>
                </a:solidFill>
                <a:hlinkClick r:id="rId2"/>
              </a:rPr>
              <a:t>Aligning</a:t>
            </a:r>
            <a:r>
              <a:rPr spc="-65" dirty="0">
                <a:solidFill>
                  <a:srgbClr val="11A8E2"/>
                </a:solidFill>
                <a:hlinkClick r:id="rId2"/>
              </a:rPr>
              <a:t> </a:t>
            </a:r>
            <a:r>
              <a:rPr dirty="0">
                <a:solidFill>
                  <a:srgbClr val="11A8E2"/>
                </a:solidFill>
                <a:hlinkClick r:id="rId2"/>
              </a:rPr>
              <a:t>Lang</a:t>
            </a:r>
            <a:r>
              <a:rPr sz="1900" dirty="0">
                <a:solidFill>
                  <a:srgbClr val="11A8E2"/>
                </a:solidFill>
                <a:hlinkClick r:id="rId2"/>
              </a:rPr>
              <a:t>u</a:t>
            </a:r>
            <a:r>
              <a:rPr dirty="0">
                <a:solidFill>
                  <a:srgbClr val="11A8E2"/>
                </a:solidFill>
                <a:hlinkClick r:id="rId2"/>
              </a:rPr>
              <a:t>age</a:t>
            </a:r>
            <a:r>
              <a:rPr spc="-10" dirty="0">
                <a:solidFill>
                  <a:srgbClr val="11A8E2"/>
                </a:solidFill>
                <a:hlinkClick r:id="rId2"/>
              </a:rPr>
              <a:t> </a:t>
            </a:r>
            <a:r>
              <a:rPr spc="65" dirty="0">
                <a:solidFill>
                  <a:srgbClr val="11A8E2"/>
                </a:solidFill>
                <a:hlinkClick r:id="rId2"/>
              </a:rPr>
              <a:t>M</a:t>
            </a:r>
            <a:r>
              <a:rPr sz="1900" spc="65" dirty="0">
                <a:solidFill>
                  <a:srgbClr val="11A8E2"/>
                </a:solidFill>
                <a:hlinkClick r:id="rId2"/>
              </a:rPr>
              <a:t>o</a:t>
            </a:r>
            <a:r>
              <a:rPr spc="65" dirty="0">
                <a:solidFill>
                  <a:srgbClr val="11A8E2"/>
                </a:solidFill>
                <a:hlinkClick r:id="rId2"/>
              </a:rPr>
              <a:t>del</a:t>
            </a:r>
            <a:r>
              <a:rPr sz="1900" spc="65" dirty="0">
                <a:solidFill>
                  <a:srgbClr val="11A8E2"/>
                </a:solidFill>
                <a:hlinkClick r:id="rId2"/>
              </a:rPr>
              <a:t>s</a:t>
            </a:r>
            <a:r>
              <a:rPr sz="1900" spc="-10" dirty="0">
                <a:solidFill>
                  <a:srgbClr val="11A8E2"/>
                </a:solidFill>
                <a:hlinkClick r:id="rId2"/>
              </a:rPr>
              <a:t> </a:t>
            </a:r>
            <a:r>
              <a:rPr sz="1900" spc="-40" dirty="0">
                <a:solidFill>
                  <a:srgbClr val="11A8E2"/>
                </a:solidFill>
                <a:hlinkClick r:id="rId2"/>
              </a:rPr>
              <a:t>w</a:t>
            </a:r>
            <a:r>
              <a:rPr spc="-40" dirty="0">
                <a:solidFill>
                  <a:srgbClr val="11A8E2"/>
                </a:solidFill>
                <a:hlinkClick r:id="rId2"/>
              </a:rPr>
              <a:t>i</a:t>
            </a:r>
            <a:r>
              <a:rPr sz="1900" spc="-40" dirty="0">
                <a:solidFill>
                  <a:srgbClr val="11A8E2"/>
                </a:solidFill>
                <a:hlinkClick r:id="rId2"/>
              </a:rPr>
              <a:t>t</a:t>
            </a:r>
            <a:r>
              <a:rPr spc="-40" dirty="0">
                <a:solidFill>
                  <a:srgbClr val="11A8E2"/>
                </a:solidFill>
                <a:hlinkClick r:id="rId2"/>
              </a:rPr>
              <a:t>h</a:t>
            </a:r>
            <a:r>
              <a:rPr spc="-30" dirty="0">
                <a:solidFill>
                  <a:srgbClr val="11A8E2"/>
                </a:solidFill>
                <a:hlinkClick r:id="rId2"/>
              </a:rPr>
              <a:t> </a:t>
            </a:r>
            <a:r>
              <a:rPr spc="-10" dirty="0">
                <a:solidFill>
                  <a:srgbClr val="11A8E2"/>
                </a:solidFill>
                <a:hlinkClick r:id="rId2"/>
              </a:rPr>
              <a:t>Self</a:t>
            </a:r>
            <a:r>
              <a:rPr sz="2250" spc="-10" dirty="0">
                <a:solidFill>
                  <a:srgbClr val="11A8E2"/>
                </a:solidFill>
                <a:hlinkClick r:id="rId2"/>
              </a:rPr>
              <a:t>- </a:t>
            </a:r>
            <a:r>
              <a:rPr spc="-10" dirty="0">
                <a:solidFill>
                  <a:srgbClr val="11A8E2"/>
                </a:solidFill>
                <a:hlinkClick r:id="rId2"/>
              </a:rPr>
              <a:t>Gene</a:t>
            </a:r>
            <a:r>
              <a:rPr sz="1900" spc="-10" dirty="0">
                <a:solidFill>
                  <a:srgbClr val="11A8E2"/>
                </a:solidFill>
                <a:hlinkClick r:id="rId2"/>
              </a:rPr>
              <a:t>r</a:t>
            </a:r>
            <a:r>
              <a:rPr spc="-10" dirty="0">
                <a:solidFill>
                  <a:srgbClr val="11A8E2"/>
                </a:solidFill>
                <a:hlinkClick r:id="rId2"/>
              </a:rPr>
              <a:t>a</a:t>
            </a:r>
            <a:r>
              <a:rPr sz="1900" spc="-10" dirty="0">
                <a:solidFill>
                  <a:srgbClr val="11A8E2"/>
                </a:solidFill>
                <a:hlinkClick r:id="rId2"/>
              </a:rPr>
              <a:t>t</a:t>
            </a:r>
            <a:r>
              <a:rPr spc="-10" dirty="0">
                <a:solidFill>
                  <a:srgbClr val="11A8E2"/>
                </a:solidFill>
                <a:hlinkClick r:id="rId2"/>
              </a:rPr>
              <a:t>ed</a:t>
            </a:r>
            <a:r>
              <a:rPr spc="-140" dirty="0">
                <a:solidFill>
                  <a:srgbClr val="11A8E2"/>
                </a:solidFill>
                <a:hlinkClick r:id="rId2"/>
              </a:rPr>
              <a:t> </a:t>
            </a:r>
            <a:r>
              <a:rPr spc="-10" dirty="0">
                <a:solidFill>
                  <a:srgbClr val="11A8E2"/>
                </a:solidFill>
                <a:hlinkClick r:id="rId2"/>
              </a:rPr>
              <a:t>In</a:t>
            </a:r>
            <a:r>
              <a:rPr sz="1900" spc="-10" dirty="0">
                <a:solidFill>
                  <a:srgbClr val="11A8E2"/>
                </a:solidFill>
                <a:hlinkClick r:id="rId2"/>
              </a:rPr>
              <a:t>stru</a:t>
            </a:r>
            <a:r>
              <a:rPr spc="-10" dirty="0">
                <a:solidFill>
                  <a:srgbClr val="11A8E2"/>
                </a:solidFill>
                <a:hlinkClick r:id="rId2"/>
              </a:rPr>
              <a:t>c</a:t>
            </a:r>
            <a:r>
              <a:rPr sz="1900" spc="-10" dirty="0">
                <a:solidFill>
                  <a:srgbClr val="11A8E2"/>
                </a:solidFill>
                <a:hlinkClick r:id="rId2"/>
              </a:rPr>
              <a:t>t</a:t>
            </a:r>
            <a:r>
              <a:rPr spc="-10" dirty="0">
                <a:solidFill>
                  <a:srgbClr val="11A8E2"/>
                </a:solidFill>
                <a:hlinkClick r:id="rId2"/>
              </a:rPr>
              <a:t>i</a:t>
            </a:r>
            <a:r>
              <a:rPr sz="1900" spc="-10" dirty="0">
                <a:solidFill>
                  <a:srgbClr val="11A8E2"/>
                </a:solidFill>
                <a:hlinkClick r:id="rId2"/>
              </a:rPr>
              <a:t>o</a:t>
            </a:r>
            <a:r>
              <a:rPr spc="-10" dirty="0">
                <a:solidFill>
                  <a:srgbClr val="11A8E2"/>
                </a:solidFill>
                <a:hlinkClick r:id="rId2"/>
              </a:rPr>
              <a:t>n</a:t>
            </a:r>
            <a:r>
              <a:rPr sz="1900" spc="-10" dirty="0">
                <a:solidFill>
                  <a:srgbClr val="11A8E2"/>
                </a:solidFill>
                <a:hlinkClick r:id="rId2"/>
              </a:rPr>
              <a:t>s</a:t>
            </a:r>
            <a:endParaRPr sz="1900"/>
          </a:p>
          <a:p>
            <a:pPr marL="12700" marR="5080">
              <a:lnSpc>
                <a:spcPts val="2180"/>
              </a:lnSpc>
              <a:spcBef>
                <a:spcPts val="1415"/>
              </a:spcBef>
            </a:pPr>
            <a:r>
              <a:rPr dirty="0"/>
              <a:t>S</a:t>
            </a:r>
            <a:r>
              <a:rPr sz="1900" dirty="0"/>
              <a:t>t</a:t>
            </a:r>
            <a:r>
              <a:rPr dirty="0"/>
              <a:t>a</a:t>
            </a:r>
            <a:r>
              <a:rPr sz="1900" dirty="0"/>
              <a:t>rt</a:t>
            </a:r>
            <a:r>
              <a:rPr sz="1900" spc="-50" dirty="0"/>
              <a:t> </a:t>
            </a:r>
            <a:r>
              <a:rPr sz="1900" spc="-40" dirty="0"/>
              <a:t>w</a:t>
            </a:r>
            <a:r>
              <a:rPr spc="-40" dirty="0"/>
              <a:t>i</a:t>
            </a:r>
            <a:r>
              <a:rPr sz="1900" spc="-40" dirty="0"/>
              <a:t>t</a:t>
            </a:r>
            <a:r>
              <a:rPr spc="-40" dirty="0"/>
              <a:t>h</a:t>
            </a:r>
            <a:r>
              <a:rPr spc="-75" dirty="0"/>
              <a:t> </a:t>
            </a:r>
            <a:r>
              <a:rPr sz="1900" spc="50" dirty="0"/>
              <a:t>s</a:t>
            </a:r>
            <a:r>
              <a:rPr spc="50" dirty="0"/>
              <a:t>eed</a:t>
            </a:r>
            <a:r>
              <a:rPr spc="-55" dirty="0"/>
              <a:t> </a:t>
            </a:r>
            <a:r>
              <a:rPr spc="-25" dirty="0"/>
              <a:t>in</a:t>
            </a:r>
            <a:r>
              <a:rPr sz="1900" spc="-25" dirty="0"/>
              <a:t>stru</a:t>
            </a:r>
            <a:r>
              <a:rPr spc="-25" dirty="0"/>
              <a:t>c</a:t>
            </a:r>
            <a:r>
              <a:rPr sz="1900" spc="-25" dirty="0"/>
              <a:t>t</a:t>
            </a:r>
            <a:r>
              <a:rPr spc="-25" dirty="0"/>
              <a:t>i</a:t>
            </a:r>
            <a:r>
              <a:rPr sz="1900" spc="-25" dirty="0"/>
              <a:t>o</a:t>
            </a:r>
            <a:r>
              <a:rPr spc="-25" dirty="0"/>
              <a:t>n</a:t>
            </a:r>
            <a:r>
              <a:rPr sz="1900" spc="-25" dirty="0"/>
              <a:t>s</a:t>
            </a:r>
            <a:r>
              <a:rPr sz="2250" spc="-25" dirty="0"/>
              <a:t>,</a:t>
            </a:r>
            <a:r>
              <a:rPr sz="2250" spc="-150" dirty="0"/>
              <a:t> </a:t>
            </a:r>
            <a:r>
              <a:rPr sz="1900" spc="80" dirty="0"/>
              <a:t>us</a:t>
            </a:r>
            <a:r>
              <a:rPr spc="80" dirty="0"/>
              <a:t>e</a:t>
            </a:r>
            <a:r>
              <a:rPr spc="-50" dirty="0"/>
              <a:t> </a:t>
            </a:r>
            <a:r>
              <a:rPr spc="70" dirty="0"/>
              <a:t>LLM</a:t>
            </a:r>
            <a:r>
              <a:rPr spc="-105" dirty="0"/>
              <a:t> </a:t>
            </a:r>
            <a:r>
              <a:rPr sz="1900" dirty="0"/>
              <a:t>to</a:t>
            </a:r>
            <a:r>
              <a:rPr sz="1900" spc="-40" dirty="0"/>
              <a:t> </a:t>
            </a:r>
            <a:r>
              <a:rPr spc="-10" dirty="0"/>
              <a:t>gene</a:t>
            </a:r>
            <a:r>
              <a:rPr sz="1900" spc="-10" dirty="0"/>
              <a:t>r</a:t>
            </a:r>
            <a:r>
              <a:rPr spc="-10" dirty="0"/>
              <a:t>a</a:t>
            </a:r>
            <a:r>
              <a:rPr sz="1900" spc="-10" dirty="0"/>
              <a:t>t</a:t>
            </a:r>
            <a:r>
              <a:rPr spc="-10" dirty="0"/>
              <a:t>e</a:t>
            </a:r>
            <a:r>
              <a:rPr spc="-55" dirty="0"/>
              <a:t> </a:t>
            </a:r>
            <a:r>
              <a:rPr spc="-20" dirty="0"/>
              <a:t>m</a:t>
            </a:r>
            <a:r>
              <a:rPr sz="1900" spc="-20" dirty="0"/>
              <a:t>or</a:t>
            </a:r>
            <a:r>
              <a:rPr spc="-20" dirty="0"/>
              <a:t>e </a:t>
            </a:r>
            <a:r>
              <a:rPr spc="-25" dirty="0"/>
              <a:t>in</a:t>
            </a:r>
            <a:r>
              <a:rPr sz="1900" spc="-25" dirty="0"/>
              <a:t>stru</a:t>
            </a:r>
            <a:r>
              <a:rPr spc="-25" dirty="0"/>
              <a:t>c</a:t>
            </a:r>
            <a:r>
              <a:rPr sz="1900" spc="-25" dirty="0"/>
              <a:t>t</a:t>
            </a:r>
            <a:r>
              <a:rPr spc="-25" dirty="0"/>
              <a:t>i</a:t>
            </a:r>
            <a:r>
              <a:rPr sz="1900" spc="-25" dirty="0"/>
              <a:t>o</a:t>
            </a:r>
            <a:r>
              <a:rPr spc="-25" dirty="0"/>
              <a:t>n</a:t>
            </a:r>
            <a:r>
              <a:rPr sz="1900" spc="-25" dirty="0"/>
              <a:t>s</a:t>
            </a:r>
            <a:r>
              <a:rPr sz="2250" spc="-25" dirty="0"/>
              <a:t>,</a:t>
            </a:r>
            <a:r>
              <a:rPr sz="2250" spc="-145" dirty="0"/>
              <a:t> </a:t>
            </a:r>
            <a:r>
              <a:rPr spc="-95" dirty="0"/>
              <a:t>fil</a:t>
            </a:r>
            <a:r>
              <a:rPr sz="1900" spc="-95" dirty="0"/>
              <a:t>t</a:t>
            </a:r>
            <a:r>
              <a:rPr spc="-95" dirty="0"/>
              <a:t>e</a:t>
            </a:r>
            <a:r>
              <a:rPr sz="1900" spc="-95" dirty="0"/>
              <a:t>r</a:t>
            </a:r>
            <a:r>
              <a:rPr sz="1900" spc="-65" dirty="0"/>
              <a:t> </a:t>
            </a:r>
            <a:r>
              <a:rPr sz="1900" spc="-35" dirty="0"/>
              <a:t>t</a:t>
            </a:r>
            <a:r>
              <a:rPr spc="-35" dirty="0"/>
              <a:t>hem</a:t>
            </a:r>
            <a:r>
              <a:rPr spc="-60" dirty="0"/>
              <a:t> </a:t>
            </a:r>
            <a:r>
              <a:rPr sz="1900" dirty="0"/>
              <a:t>out</a:t>
            </a:r>
            <a:r>
              <a:rPr sz="1900" spc="-40" dirty="0"/>
              <a:t> </a:t>
            </a:r>
            <a:r>
              <a:rPr spc="-25" dirty="0"/>
              <a:t>f</a:t>
            </a:r>
            <a:r>
              <a:rPr sz="1900" spc="-25" dirty="0"/>
              <a:t>or</a:t>
            </a:r>
            <a:r>
              <a:rPr sz="1900" spc="-65" dirty="0"/>
              <a:t> </a:t>
            </a:r>
            <a:r>
              <a:rPr sz="1900" spc="-20" dirty="0"/>
              <a:t>qu</a:t>
            </a:r>
            <a:r>
              <a:rPr spc="-20" dirty="0"/>
              <a:t>ali</a:t>
            </a:r>
            <a:r>
              <a:rPr sz="1900" spc="-20" dirty="0"/>
              <a:t>ty</a:t>
            </a:r>
            <a:r>
              <a:rPr sz="1900" spc="-30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spc="-10" dirty="0"/>
              <a:t>di</a:t>
            </a:r>
            <a:r>
              <a:rPr sz="1900" spc="-10" dirty="0"/>
              <a:t>v</a:t>
            </a:r>
            <a:r>
              <a:rPr spc="-10" dirty="0"/>
              <a:t>e</a:t>
            </a:r>
            <a:r>
              <a:rPr sz="1900" spc="-10" dirty="0"/>
              <a:t>rs</a:t>
            </a:r>
            <a:r>
              <a:rPr spc="-10" dirty="0"/>
              <a:t>i</a:t>
            </a:r>
            <a:r>
              <a:rPr sz="1900" spc="-10" dirty="0"/>
              <a:t>ty</a:t>
            </a:r>
            <a:r>
              <a:rPr sz="2250" spc="-10" dirty="0"/>
              <a:t>, </a:t>
            </a:r>
            <a:r>
              <a:rPr sz="1900" dirty="0"/>
              <a:t>r</a:t>
            </a:r>
            <a:r>
              <a:rPr dirty="0"/>
              <a:t>in</a:t>
            </a:r>
            <a:r>
              <a:rPr sz="1900" dirty="0"/>
              <a:t>s</a:t>
            </a:r>
            <a:r>
              <a:rPr dirty="0"/>
              <a:t>e</a:t>
            </a:r>
            <a:r>
              <a:rPr spc="-105" dirty="0"/>
              <a:t> </a:t>
            </a:r>
            <a:r>
              <a:rPr dirty="0"/>
              <a:t>and</a:t>
            </a:r>
            <a:r>
              <a:rPr spc="-100" dirty="0"/>
              <a:t> </a:t>
            </a:r>
            <a:r>
              <a:rPr sz="1900" spc="-10" dirty="0"/>
              <a:t>r</a:t>
            </a:r>
            <a:r>
              <a:rPr spc="-10" dirty="0"/>
              <a:t>e</a:t>
            </a:r>
            <a:r>
              <a:rPr sz="1900" spc="-10" dirty="0"/>
              <a:t>p</a:t>
            </a:r>
            <a:r>
              <a:rPr spc="-10" dirty="0"/>
              <a:t>ea</a:t>
            </a:r>
            <a:r>
              <a:rPr sz="1900" spc="-10" dirty="0"/>
              <a:t>t</a:t>
            </a:r>
            <a:r>
              <a:rPr sz="2250" spc="-10" dirty="0"/>
              <a:t>.</a:t>
            </a:r>
            <a:endParaRPr sz="2250"/>
          </a:p>
          <a:p>
            <a:pPr marL="12700" marR="228600">
              <a:lnSpc>
                <a:spcPts val="2180"/>
              </a:lnSpc>
              <a:spcBef>
                <a:spcPts val="1410"/>
              </a:spcBef>
            </a:pPr>
            <a:r>
              <a:rPr spc="80" dirty="0"/>
              <a:t>U</a:t>
            </a:r>
            <a:r>
              <a:rPr sz="1900" spc="80" dirty="0"/>
              <a:t>s</a:t>
            </a:r>
            <a:r>
              <a:rPr spc="80" dirty="0"/>
              <a:t>e</a:t>
            </a:r>
            <a:r>
              <a:rPr spc="-55" dirty="0"/>
              <a:t> </a:t>
            </a:r>
            <a:r>
              <a:rPr sz="1900" dirty="0"/>
              <a:t>pro</a:t>
            </a:r>
            <a:r>
              <a:rPr dirty="0"/>
              <a:t>m</a:t>
            </a:r>
            <a:r>
              <a:rPr sz="1900" dirty="0"/>
              <a:t>pt</a:t>
            </a:r>
            <a:r>
              <a:rPr sz="1900" spc="-45" dirty="0"/>
              <a:t> </a:t>
            </a:r>
            <a:r>
              <a:rPr sz="1900" spc="-55" dirty="0"/>
              <a:t>t</a:t>
            </a:r>
            <a:r>
              <a:rPr spc="-55" dirty="0"/>
              <a:t>em</a:t>
            </a:r>
            <a:r>
              <a:rPr sz="1900" spc="-55" dirty="0"/>
              <a:t>p</a:t>
            </a:r>
            <a:r>
              <a:rPr spc="-55" dirty="0"/>
              <a:t>la</a:t>
            </a:r>
            <a:r>
              <a:rPr sz="1900" spc="-55" dirty="0"/>
              <a:t>t</a:t>
            </a:r>
            <a:r>
              <a:rPr spc="-55" dirty="0"/>
              <a:t>e </a:t>
            </a:r>
            <a:r>
              <a:rPr sz="1900" dirty="0"/>
              <a:t>or</a:t>
            </a:r>
            <a:r>
              <a:rPr sz="1900" spc="-65" dirty="0"/>
              <a:t> </a:t>
            </a:r>
            <a:r>
              <a:rPr spc="70" dirty="0"/>
              <a:t>LLM</a:t>
            </a:r>
            <a:r>
              <a:rPr spc="-105" dirty="0"/>
              <a:t> </a:t>
            </a:r>
            <a:r>
              <a:rPr sz="1900" dirty="0"/>
              <a:t>to</a:t>
            </a:r>
            <a:r>
              <a:rPr sz="1900" spc="-35" dirty="0"/>
              <a:t> </a:t>
            </a:r>
            <a:r>
              <a:rPr spc="-10" dirty="0"/>
              <a:t>gene</a:t>
            </a:r>
            <a:r>
              <a:rPr sz="1900" spc="-10" dirty="0"/>
              <a:t>r</a:t>
            </a:r>
            <a:r>
              <a:rPr spc="-10" dirty="0"/>
              <a:t>a</a:t>
            </a:r>
            <a:r>
              <a:rPr sz="1900" spc="-10" dirty="0"/>
              <a:t>t</a:t>
            </a:r>
            <a:r>
              <a:rPr spc="-10" dirty="0"/>
              <a:t>e</a:t>
            </a:r>
            <a:r>
              <a:rPr spc="-55" dirty="0"/>
              <a:t> </a:t>
            </a:r>
            <a:r>
              <a:rPr spc="-10" dirty="0"/>
              <a:t>in</a:t>
            </a:r>
            <a:r>
              <a:rPr sz="1900" spc="-10" dirty="0"/>
              <a:t>stru</a:t>
            </a:r>
            <a:r>
              <a:rPr spc="-10" dirty="0"/>
              <a:t>c</a:t>
            </a:r>
            <a:r>
              <a:rPr sz="1900" spc="-10" dirty="0"/>
              <a:t>t</a:t>
            </a:r>
            <a:r>
              <a:rPr spc="-10" dirty="0"/>
              <a:t>i</a:t>
            </a:r>
            <a:r>
              <a:rPr sz="1900" spc="-10" dirty="0"/>
              <a:t>o</a:t>
            </a:r>
            <a:r>
              <a:rPr spc="-10" dirty="0"/>
              <a:t>n</a:t>
            </a:r>
            <a:r>
              <a:rPr sz="1900" spc="-10" dirty="0"/>
              <a:t>s </a:t>
            </a:r>
            <a:r>
              <a:rPr dirty="0"/>
              <a:t>and</a:t>
            </a:r>
            <a:r>
              <a:rPr spc="-75" dirty="0"/>
              <a:t> </a:t>
            </a:r>
            <a:r>
              <a:rPr spc="-35" dirty="0"/>
              <a:t>in</a:t>
            </a:r>
            <a:r>
              <a:rPr sz="1900" spc="-35" dirty="0"/>
              <a:t>put</a:t>
            </a:r>
            <a:r>
              <a:rPr sz="2250" spc="-35" dirty="0"/>
              <a:t>/</a:t>
            </a:r>
            <a:r>
              <a:rPr sz="1900" spc="-35" dirty="0"/>
              <a:t>output</a:t>
            </a:r>
            <a:r>
              <a:rPr sz="1900" spc="-70" dirty="0"/>
              <a:t> </a:t>
            </a:r>
            <a:r>
              <a:rPr sz="1900" dirty="0"/>
              <a:t>p</a:t>
            </a:r>
            <a:r>
              <a:rPr dirty="0"/>
              <a:t>ai</a:t>
            </a:r>
            <a:r>
              <a:rPr sz="1900" dirty="0"/>
              <a:t>rs</a:t>
            </a:r>
            <a:r>
              <a:rPr sz="1900" spc="-70" dirty="0"/>
              <a:t> </a:t>
            </a:r>
            <a:r>
              <a:rPr spc="-25" dirty="0"/>
              <a:t>f</a:t>
            </a:r>
            <a:r>
              <a:rPr sz="1900" spc="-25" dirty="0"/>
              <a:t>or</a:t>
            </a:r>
            <a:r>
              <a:rPr sz="1900" spc="-85" dirty="0"/>
              <a:t> </a:t>
            </a:r>
            <a:r>
              <a:rPr dirty="0"/>
              <a:t>c</a:t>
            </a:r>
            <a:r>
              <a:rPr sz="1900" dirty="0"/>
              <a:t>orpor</a:t>
            </a:r>
            <a:r>
              <a:rPr dirty="0"/>
              <a:t>a</a:t>
            </a:r>
            <a:r>
              <a:rPr sz="1900" dirty="0"/>
              <a:t>t</a:t>
            </a:r>
            <a:r>
              <a:rPr dirty="0"/>
              <a:t>e</a:t>
            </a:r>
            <a:r>
              <a:rPr spc="-75" dirty="0"/>
              <a:t> </a:t>
            </a:r>
            <a:r>
              <a:rPr spc="-10" dirty="0"/>
              <a:t>d</a:t>
            </a:r>
            <a:r>
              <a:rPr sz="1900" spc="-10" dirty="0"/>
              <a:t>o</a:t>
            </a:r>
            <a:r>
              <a:rPr spc="-10" dirty="0"/>
              <a:t>c</a:t>
            </a:r>
            <a:r>
              <a:rPr sz="1900" spc="-10" dirty="0"/>
              <a:t>u</a:t>
            </a:r>
            <a:r>
              <a:rPr spc="-10" dirty="0"/>
              <a:t>men</a:t>
            </a:r>
            <a:r>
              <a:rPr sz="1900" spc="-10" dirty="0"/>
              <a:t>ts</a:t>
            </a:r>
            <a:r>
              <a:rPr sz="2250" spc="-10" dirty="0"/>
              <a:t>, </a:t>
            </a:r>
            <a:r>
              <a:rPr spc="-30" dirty="0"/>
              <a:t>mee</a:t>
            </a:r>
            <a:r>
              <a:rPr sz="1900" spc="-30" dirty="0"/>
              <a:t>t</a:t>
            </a:r>
            <a:r>
              <a:rPr spc="-30" dirty="0"/>
              <a:t>ing</a:t>
            </a:r>
            <a:r>
              <a:rPr spc="-55" dirty="0"/>
              <a:t> </a:t>
            </a:r>
            <a:r>
              <a:rPr spc="-20" dirty="0"/>
              <a:t>n</a:t>
            </a:r>
            <a:r>
              <a:rPr sz="1900" spc="-20" dirty="0"/>
              <a:t>ot</a:t>
            </a:r>
            <a:r>
              <a:rPr spc="-20" dirty="0"/>
              <a:t>e</a:t>
            </a:r>
            <a:r>
              <a:rPr sz="1900" spc="-20" dirty="0"/>
              <a:t>s</a:t>
            </a:r>
            <a:r>
              <a:rPr sz="2250" spc="-20" dirty="0"/>
              <a:t>,</a:t>
            </a:r>
            <a:r>
              <a:rPr sz="2250" spc="-90" dirty="0"/>
              <a:t> </a:t>
            </a:r>
            <a:r>
              <a:rPr dirty="0"/>
              <a:t>bl</a:t>
            </a:r>
            <a:r>
              <a:rPr sz="1900" dirty="0"/>
              <a:t>o</a:t>
            </a:r>
            <a:r>
              <a:rPr dirty="0"/>
              <a:t>g</a:t>
            </a:r>
            <a:r>
              <a:rPr sz="1900" dirty="0"/>
              <a:t>posts</a:t>
            </a:r>
            <a:r>
              <a:rPr sz="2250" dirty="0"/>
              <a:t>,</a:t>
            </a:r>
            <a:r>
              <a:rPr sz="2250" spc="-95" dirty="0"/>
              <a:t> </a:t>
            </a:r>
            <a:r>
              <a:rPr sz="1900" spc="-30" dirty="0"/>
              <a:t>w</a:t>
            </a:r>
            <a:r>
              <a:rPr spc="-30" dirty="0"/>
              <a:t>iki</a:t>
            </a:r>
            <a:r>
              <a:rPr sz="1900" spc="-30" dirty="0"/>
              <a:t>p</a:t>
            </a:r>
            <a:r>
              <a:rPr spc="-30" dirty="0"/>
              <a:t>edia</a:t>
            </a:r>
            <a:r>
              <a:rPr spc="-35" dirty="0"/>
              <a:t> </a:t>
            </a:r>
            <a:r>
              <a:rPr spc="-20" dirty="0"/>
              <a:t>a</a:t>
            </a:r>
            <a:r>
              <a:rPr sz="1900" spc="-20" dirty="0"/>
              <a:t>rt</a:t>
            </a:r>
            <a:r>
              <a:rPr spc="-20" dirty="0"/>
              <a:t>icle</a:t>
            </a:r>
            <a:r>
              <a:rPr sz="1900" spc="-20" dirty="0"/>
              <a:t>s</a:t>
            </a:r>
            <a:r>
              <a:rPr sz="1900" spc="10" dirty="0"/>
              <a:t> </a:t>
            </a:r>
            <a:r>
              <a:rPr sz="2250" spc="-340" dirty="0"/>
              <a:t>...</a:t>
            </a:r>
            <a:endParaRPr sz="2250"/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pc="-60" dirty="0">
                <a:solidFill>
                  <a:srgbClr val="11A8E2"/>
                </a:solidFill>
                <a:hlinkClick r:id="rId3"/>
              </a:rPr>
              <a:t>Al</a:t>
            </a:r>
            <a:r>
              <a:rPr sz="1900" spc="-60" dirty="0">
                <a:solidFill>
                  <a:srgbClr val="11A8E2"/>
                </a:solidFill>
                <a:hlinkClick r:id="rId3"/>
              </a:rPr>
              <a:t>p</a:t>
            </a:r>
            <a:r>
              <a:rPr spc="-60" dirty="0">
                <a:solidFill>
                  <a:srgbClr val="11A8E2"/>
                </a:solidFill>
                <a:hlinkClick r:id="rId3"/>
              </a:rPr>
              <a:t>aca</a:t>
            </a:r>
            <a:r>
              <a:rPr sz="2250" spc="-60" dirty="0"/>
              <a:t>,</a:t>
            </a:r>
            <a:r>
              <a:rPr sz="2250" spc="-114" dirty="0"/>
              <a:t> </a:t>
            </a:r>
            <a:r>
              <a:rPr spc="-75" dirty="0">
                <a:solidFill>
                  <a:srgbClr val="11A8E2"/>
                </a:solidFill>
                <a:hlinkClick r:id="rId4"/>
              </a:rPr>
              <a:t>Ul</a:t>
            </a:r>
            <a:r>
              <a:rPr sz="1900" spc="-75" dirty="0">
                <a:solidFill>
                  <a:srgbClr val="11A8E2"/>
                </a:solidFill>
                <a:hlinkClick r:id="rId4"/>
              </a:rPr>
              <a:t>tr</a:t>
            </a:r>
            <a:r>
              <a:rPr spc="-75" dirty="0">
                <a:solidFill>
                  <a:srgbClr val="11A8E2"/>
                </a:solidFill>
                <a:hlinkClick r:id="rId4"/>
              </a:rPr>
              <a:t>acha</a:t>
            </a:r>
            <a:r>
              <a:rPr sz="1900" spc="-75" dirty="0">
                <a:solidFill>
                  <a:srgbClr val="11A8E2"/>
                </a:solidFill>
                <a:hlinkClick r:id="rId4"/>
              </a:rPr>
              <a:t>t</a:t>
            </a:r>
            <a:r>
              <a:rPr sz="2250" spc="-75" dirty="0"/>
              <a:t>,</a:t>
            </a:r>
            <a:r>
              <a:rPr sz="2250" spc="-114" dirty="0"/>
              <a:t> </a:t>
            </a:r>
            <a:r>
              <a:rPr spc="-10" dirty="0">
                <a:solidFill>
                  <a:srgbClr val="11A8E2"/>
                </a:solidFill>
                <a:hlinkClick r:id="rId5"/>
              </a:rPr>
              <a:t>C</a:t>
            </a:r>
            <a:r>
              <a:rPr sz="1900" spc="-10" dirty="0">
                <a:solidFill>
                  <a:srgbClr val="11A8E2"/>
                </a:solidFill>
                <a:hlinkClick r:id="rId5"/>
              </a:rPr>
              <a:t>o</a:t>
            </a:r>
            <a:r>
              <a:rPr spc="-10" dirty="0">
                <a:solidFill>
                  <a:srgbClr val="11A8E2"/>
                </a:solidFill>
                <a:hlinkClick r:id="rId5"/>
              </a:rPr>
              <a:t>deAl</a:t>
            </a:r>
            <a:r>
              <a:rPr sz="1900" spc="-10" dirty="0">
                <a:solidFill>
                  <a:srgbClr val="11A8E2"/>
                </a:solidFill>
                <a:hlinkClick r:id="rId5"/>
              </a:rPr>
              <a:t>p</a:t>
            </a:r>
            <a:r>
              <a:rPr spc="-10" dirty="0">
                <a:solidFill>
                  <a:srgbClr val="11A8E2"/>
                </a:solidFill>
                <a:hlinkClick r:id="rId5"/>
              </a:rPr>
              <a:t>aca</a:t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100" spc="-175" dirty="0">
                <a:latin typeface="Arial MT"/>
                <a:cs typeface="Arial MT"/>
              </a:rPr>
              <a:t>D</a:t>
            </a:r>
            <a:r>
              <a:rPr sz="4500" spc="-175" dirty="0">
                <a:latin typeface="Arial MT"/>
                <a:cs typeface="Arial MT"/>
              </a:rPr>
              <a:t>a</a:t>
            </a:r>
            <a:r>
              <a:rPr sz="3850" spc="-175" dirty="0"/>
              <a:t>t</a:t>
            </a:r>
            <a:r>
              <a:rPr sz="4500" spc="-175" dirty="0">
                <a:latin typeface="Arial MT"/>
                <a:cs typeface="Arial MT"/>
              </a:rPr>
              <a:t>a</a:t>
            </a:r>
            <a:r>
              <a:rPr sz="3850" spc="-175" dirty="0"/>
              <a:t>s</a:t>
            </a:r>
            <a:r>
              <a:rPr spc="-175" dirty="0"/>
              <a:t>e</a:t>
            </a:r>
            <a:r>
              <a:rPr sz="3850" spc="-175" dirty="0"/>
              <a:t>t</a:t>
            </a:r>
            <a:r>
              <a:rPr sz="3850" spc="-95" dirty="0"/>
              <a:t> </a:t>
            </a:r>
            <a:r>
              <a:rPr sz="4100" spc="-105" dirty="0">
                <a:latin typeface="Arial MT"/>
                <a:cs typeface="Arial MT"/>
              </a:rPr>
              <a:t>C</a:t>
            </a:r>
            <a:r>
              <a:rPr sz="3850" spc="-105" dirty="0"/>
              <a:t>o</a:t>
            </a:r>
            <a:r>
              <a:rPr spc="-105" dirty="0"/>
              <a:t>llec</a:t>
            </a:r>
            <a:r>
              <a:rPr sz="3850" spc="-105" dirty="0"/>
              <a:t>t</a:t>
            </a:r>
            <a:r>
              <a:rPr spc="-105" dirty="0"/>
              <a:t>i</a:t>
            </a:r>
            <a:r>
              <a:rPr sz="3850" spc="-105" dirty="0"/>
              <a:t>o</a:t>
            </a:r>
            <a:r>
              <a:rPr spc="-105" dirty="0"/>
              <a:t>n</a:t>
            </a:r>
            <a:endParaRPr sz="385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249" y="1590674"/>
            <a:ext cx="4410074" cy="44100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04548" y="2415159"/>
            <a:ext cx="3908235" cy="37218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250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spc="-20" dirty="0"/>
              <a:t>FA</a:t>
            </a:r>
            <a:r>
              <a:rPr sz="2000" spc="-20" dirty="0"/>
              <a:t>Q</a:t>
            </a:r>
            <a:r>
              <a:rPr sz="1900" spc="-20" dirty="0"/>
              <a:t>s</a:t>
            </a:r>
            <a:endParaRPr sz="1900"/>
          </a:p>
          <a:p>
            <a:pPr marL="12700" marR="5080">
              <a:lnSpc>
                <a:spcPts val="2180"/>
              </a:lnSpc>
              <a:spcBef>
                <a:spcPts val="1445"/>
              </a:spcBef>
            </a:pPr>
            <a:r>
              <a:rPr sz="2000" dirty="0"/>
              <a:t>T</a:t>
            </a:r>
            <a:r>
              <a:rPr sz="1900" dirty="0"/>
              <a:t>r</a:t>
            </a:r>
            <a:r>
              <a:rPr sz="2000" dirty="0"/>
              <a:t>a</a:t>
            </a:r>
            <a:r>
              <a:rPr dirty="0"/>
              <a:t>n</a:t>
            </a:r>
            <a:r>
              <a:rPr sz="1900" dirty="0"/>
              <a:t>s</a:t>
            </a:r>
            <a:r>
              <a:rPr dirty="0"/>
              <a:t>c</a:t>
            </a:r>
            <a:r>
              <a:rPr sz="1900" dirty="0"/>
              <a:t>r</a:t>
            </a:r>
            <a:r>
              <a:rPr dirty="0"/>
              <a:t>ibed</a:t>
            </a:r>
            <a:r>
              <a:rPr spc="10" dirty="0"/>
              <a:t> </a:t>
            </a:r>
            <a:r>
              <a:rPr dirty="0"/>
              <a:t>c</a:t>
            </a:r>
            <a:r>
              <a:rPr sz="1900" dirty="0"/>
              <a:t>usto</a:t>
            </a:r>
            <a:r>
              <a:rPr dirty="0"/>
              <a:t>me</a:t>
            </a:r>
            <a:r>
              <a:rPr sz="1900" dirty="0"/>
              <a:t>r</a:t>
            </a:r>
            <a:r>
              <a:rPr sz="1900" spc="-5" dirty="0"/>
              <a:t> </a:t>
            </a:r>
            <a:r>
              <a:rPr sz="1900" spc="60" dirty="0"/>
              <a:t>support</a:t>
            </a:r>
            <a:r>
              <a:rPr sz="1900" spc="20" dirty="0"/>
              <a:t> </a:t>
            </a:r>
            <a:r>
              <a:rPr dirty="0"/>
              <a:t>c</a:t>
            </a:r>
            <a:r>
              <a:rPr sz="1900" dirty="0"/>
              <a:t>o</a:t>
            </a:r>
            <a:r>
              <a:rPr dirty="0"/>
              <a:t>n</a:t>
            </a:r>
            <a:r>
              <a:rPr sz="1900" dirty="0"/>
              <a:t>v</a:t>
            </a:r>
            <a:r>
              <a:rPr dirty="0"/>
              <a:t>e</a:t>
            </a:r>
            <a:r>
              <a:rPr sz="1900" dirty="0"/>
              <a:t>rs</a:t>
            </a:r>
            <a:r>
              <a:rPr sz="2000" dirty="0"/>
              <a:t>a</a:t>
            </a:r>
            <a:r>
              <a:rPr sz="1900" dirty="0"/>
              <a:t>t</a:t>
            </a:r>
            <a:r>
              <a:rPr dirty="0"/>
              <a:t>i</a:t>
            </a:r>
            <a:r>
              <a:rPr sz="1900" dirty="0"/>
              <a:t>o</a:t>
            </a:r>
            <a:r>
              <a:rPr dirty="0"/>
              <a:t>n</a:t>
            </a:r>
            <a:r>
              <a:rPr sz="1900" dirty="0"/>
              <a:t>s</a:t>
            </a:r>
            <a:r>
              <a:rPr sz="2250" dirty="0"/>
              <a:t>,</a:t>
            </a:r>
            <a:r>
              <a:rPr sz="2250" spc="-75" dirty="0"/>
              <a:t> </a:t>
            </a:r>
            <a:r>
              <a:rPr spc="-10" dirty="0"/>
              <a:t>mee</a:t>
            </a:r>
            <a:r>
              <a:rPr sz="1900" spc="-10" dirty="0"/>
              <a:t>t</a:t>
            </a:r>
            <a:r>
              <a:rPr spc="-10" dirty="0"/>
              <a:t>ing</a:t>
            </a:r>
            <a:r>
              <a:rPr sz="1900" spc="-10" dirty="0"/>
              <a:t>s</a:t>
            </a:r>
            <a:r>
              <a:rPr sz="2250" spc="-10" dirty="0"/>
              <a:t>, </a:t>
            </a:r>
            <a:r>
              <a:rPr sz="1900" spc="60" dirty="0"/>
              <a:t>po</a:t>
            </a:r>
            <a:r>
              <a:rPr spc="60" dirty="0"/>
              <a:t>dc</a:t>
            </a:r>
            <a:r>
              <a:rPr sz="2000" spc="60" dirty="0"/>
              <a:t>a</a:t>
            </a:r>
            <a:r>
              <a:rPr sz="1900" spc="60" dirty="0"/>
              <a:t>sts</a:t>
            </a:r>
            <a:endParaRPr sz="1900"/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/>
              <a:t>C</a:t>
            </a:r>
            <a:r>
              <a:rPr sz="1900" dirty="0"/>
              <a:t>o</a:t>
            </a:r>
            <a:r>
              <a:rPr dirty="0"/>
              <a:t>n</a:t>
            </a:r>
            <a:r>
              <a:rPr sz="1900" dirty="0"/>
              <a:t>v</a:t>
            </a:r>
            <a:r>
              <a:rPr dirty="0"/>
              <a:t>e</a:t>
            </a:r>
            <a:r>
              <a:rPr sz="1900" dirty="0"/>
              <a:t>rs</a:t>
            </a:r>
            <a:r>
              <a:rPr sz="2000" dirty="0"/>
              <a:t>a</a:t>
            </a:r>
            <a:r>
              <a:rPr sz="1900" dirty="0"/>
              <a:t>t</a:t>
            </a:r>
            <a:r>
              <a:rPr dirty="0"/>
              <a:t>i</a:t>
            </a:r>
            <a:r>
              <a:rPr sz="1900" dirty="0"/>
              <a:t>o</a:t>
            </a:r>
            <a:r>
              <a:rPr dirty="0"/>
              <a:t>n</a:t>
            </a:r>
            <a:r>
              <a:rPr sz="1900" dirty="0"/>
              <a:t>s</a:t>
            </a:r>
            <a:r>
              <a:rPr sz="1900" spc="70" dirty="0"/>
              <a:t> </a:t>
            </a:r>
            <a:r>
              <a:rPr sz="1900" dirty="0"/>
              <a:t>o</a:t>
            </a:r>
            <a:r>
              <a:rPr dirty="0"/>
              <a:t>n</a:t>
            </a:r>
            <a:r>
              <a:rPr spc="75" dirty="0"/>
              <a:t> </a:t>
            </a:r>
            <a:r>
              <a:rPr sz="1900" dirty="0"/>
              <a:t>so</a:t>
            </a:r>
            <a:r>
              <a:rPr dirty="0"/>
              <a:t>ci</a:t>
            </a:r>
            <a:r>
              <a:rPr sz="2000" dirty="0"/>
              <a:t>a</a:t>
            </a:r>
            <a:r>
              <a:rPr dirty="0"/>
              <a:t>l</a:t>
            </a:r>
            <a:r>
              <a:rPr spc="35" dirty="0"/>
              <a:t> </a:t>
            </a:r>
            <a:r>
              <a:rPr spc="-80" dirty="0"/>
              <a:t>medi</a:t>
            </a:r>
            <a:r>
              <a:rPr sz="2000" spc="-80" dirty="0"/>
              <a:t>a</a:t>
            </a:r>
            <a:r>
              <a:rPr sz="2250" spc="-80" dirty="0"/>
              <a:t>,</a:t>
            </a:r>
            <a:r>
              <a:rPr sz="2250" spc="-25" dirty="0"/>
              <a:t> </a:t>
            </a:r>
            <a:r>
              <a:rPr spc="-10" dirty="0"/>
              <a:t>di</a:t>
            </a:r>
            <a:r>
              <a:rPr sz="1900" spc="-10" dirty="0"/>
              <a:t>s</a:t>
            </a:r>
            <a:r>
              <a:rPr spc="-10" dirty="0"/>
              <a:t>c</a:t>
            </a:r>
            <a:r>
              <a:rPr sz="1900" spc="-10" dirty="0"/>
              <a:t>or</a:t>
            </a:r>
            <a:r>
              <a:rPr spc="-10" dirty="0"/>
              <a:t>d</a:t>
            </a:r>
            <a:r>
              <a:rPr sz="2250" spc="-10" dirty="0"/>
              <a:t>,</a:t>
            </a:r>
            <a:r>
              <a:rPr sz="2250" spc="-30" dirty="0"/>
              <a:t> </a:t>
            </a:r>
            <a:r>
              <a:rPr sz="1900" spc="-10" dirty="0"/>
              <a:t>s</a:t>
            </a:r>
            <a:r>
              <a:rPr spc="-10" dirty="0"/>
              <a:t>l</a:t>
            </a:r>
            <a:r>
              <a:rPr sz="2000" spc="-10" dirty="0"/>
              <a:t>a</a:t>
            </a:r>
            <a:r>
              <a:rPr spc="-10" dirty="0"/>
              <a:t>ck</a:t>
            </a:r>
            <a:endParaRPr sz="2000"/>
          </a:p>
          <a:p>
            <a:pPr marL="12700" marR="652780">
              <a:lnSpc>
                <a:spcPts val="2180"/>
              </a:lnSpc>
              <a:spcBef>
                <a:spcPts val="1405"/>
              </a:spcBef>
            </a:pPr>
            <a:r>
              <a:rPr sz="1900" dirty="0"/>
              <a:t>t</a:t>
            </a:r>
            <a:r>
              <a:rPr dirty="0"/>
              <a:t>e</a:t>
            </a:r>
            <a:r>
              <a:rPr sz="1900" dirty="0"/>
              <a:t>xt</a:t>
            </a:r>
            <a:r>
              <a:rPr dirty="0"/>
              <a:t>b</a:t>
            </a:r>
            <a:r>
              <a:rPr sz="1900" dirty="0"/>
              <a:t>oo</a:t>
            </a:r>
            <a:r>
              <a:rPr dirty="0"/>
              <a:t>k</a:t>
            </a:r>
            <a:r>
              <a:rPr spc="35" dirty="0"/>
              <a:t> </a:t>
            </a:r>
            <a:r>
              <a:rPr sz="1900" dirty="0"/>
              <a:t>qu</a:t>
            </a:r>
            <a:r>
              <a:rPr dirty="0"/>
              <a:t>e</a:t>
            </a:r>
            <a:r>
              <a:rPr sz="1900" dirty="0"/>
              <a:t>st</a:t>
            </a:r>
            <a:r>
              <a:rPr dirty="0"/>
              <a:t>i</a:t>
            </a:r>
            <a:r>
              <a:rPr sz="1900" dirty="0"/>
              <a:t>o</a:t>
            </a:r>
            <a:r>
              <a:rPr dirty="0"/>
              <a:t>n</a:t>
            </a:r>
            <a:r>
              <a:rPr spc="35" dirty="0"/>
              <a:t> </a:t>
            </a:r>
            <a:r>
              <a:rPr sz="2000" dirty="0"/>
              <a:t>a</a:t>
            </a:r>
            <a:r>
              <a:rPr dirty="0"/>
              <a:t>nd</a:t>
            </a:r>
            <a:r>
              <a:rPr spc="40" dirty="0"/>
              <a:t> </a:t>
            </a:r>
            <a:r>
              <a:rPr sz="2000" dirty="0"/>
              <a:t>a</a:t>
            </a:r>
            <a:r>
              <a:rPr dirty="0"/>
              <a:t>n</a:t>
            </a:r>
            <a:r>
              <a:rPr sz="1900" dirty="0"/>
              <a:t>sw</a:t>
            </a:r>
            <a:r>
              <a:rPr dirty="0"/>
              <a:t>e</a:t>
            </a:r>
            <a:r>
              <a:rPr sz="1900" dirty="0"/>
              <a:t>rs</a:t>
            </a:r>
            <a:r>
              <a:rPr sz="2250" dirty="0"/>
              <a:t>,</a:t>
            </a:r>
            <a:r>
              <a:rPr sz="2250" spc="-65" dirty="0"/>
              <a:t> </a:t>
            </a:r>
            <a:r>
              <a:rPr dirty="0"/>
              <a:t>Gi</a:t>
            </a:r>
            <a:r>
              <a:rPr sz="1900" dirty="0"/>
              <a:t>t</a:t>
            </a:r>
            <a:r>
              <a:rPr dirty="0"/>
              <a:t>H</a:t>
            </a:r>
            <a:r>
              <a:rPr sz="1900" dirty="0"/>
              <a:t>u</a:t>
            </a:r>
            <a:r>
              <a:rPr dirty="0"/>
              <a:t>b</a:t>
            </a:r>
            <a:r>
              <a:rPr spc="40" dirty="0"/>
              <a:t> </a:t>
            </a:r>
            <a:r>
              <a:rPr spc="-10" dirty="0"/>
              <a:t>i</a:t>
            </a:r>
            <a:r>
              <a:rPr sz="1900" spc="-10" dirty="0"/>
              <a:t>ssu</a:t>
            </a:r>
            <a:r>
              <a:rPr spc="-10" dirty="0"/>
              <a:t>e</a:t>
            </a:r>
            <a:r>
              <a:rPr sz="1900" spc="-10" dirty="0"/>
              <a:t>s</a:t>
            </a:r>
            <a:r>
              <a:rPr sz="2250" spc="-10" dirty="0"/>
              <a:t>/</a:t>
            </a:r>
            <a:r>
              <a:rPr sz="2000" spc="-10" dirty="0"/>
              <a:t>PR </a:t>
            </a:r>
            <a:r>
              <a:rPr spc="-10" dirty="0"/>
              <a:t>c</a:t>
            </a:r>
            <a:r>
              <a:rPr sz="1900" spc="-10" dirty="0"/>
              <a:t>o</a:t>
            </a:r>
            <a:r>
              <a:rPr spc="-10" dirty="0"/>
              <a:t>n</a:t>
            </a:r>
            <a:r>
              <a:rPr sz="1900" spc="-10" dirty="0"/>
              <a:t>v</a:t>
            </a:r>
            <a:r>
              <a:rPr spc="-10" dirty="0"/>
              <a:t>e</a:t>
            </a:r>
            <a:r>
              <a:rPr sz="1900" spc="-10" dirty="0"/>
              <a:t>rs</a:t>
            </a:r>
            <a:r>
              <a:rPr sz="2000" spc="-10" dirty="0"/>
              <a:t>a</a:t>
            </a:r>
            <a:r>
              <a:rPr sz="1900" spc="-10" dirty="0"/>
              <a:t>t</a:t>
            </a:r>
            <a:r>
              <a:rPr spc="-10" dirty="0"/>
              <a:t>i</a:t>
            </a:r>
            <a:r>
              <a:rPr sz="1900" spc="-10" dirty="0"/>
              <a:t>o</a:t>
            </a:r>
            <a:r>
              <a:rPr spc="-10" dirty="0"/>
              <a:t>n</a:t>
            </a:r>
            <a:r>
              <a:rPr sz="1900" spc="-10" dirty="0"/>
              <a:t>s</a:t>
            </a:r>
            <a:endParaRPr sz="1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9076" rIns="0" bIns="0" rtlCol="0">
            <a:spAutoFit/>
          </a:bodyPr>
          <a:lstStyle/>
          <a:p>
            <a:pPr marL="3660775">
              <a:lnSpc>
                <a:spcPct val="100000"/>
              </a:lnSpc>
              <a:spcBef>
                <a:spcPts val="120"/>
              </a:spcBef>
            </a:pPr>
            <a:r>
              <a:rPr sz="4050" spc="-130" dirty="0">
                <a:latin typeface="Lucida Sans Unicode"/>
                <a:cs typeface="Lucida Sans Unicode"/>
              </a:rPr>
              <a:t>R</a:t>
            </a:r>
            <a:r>
              <a:rPr spc="-130" dirty="0"/>
              <a:t>emembe</a:t>
            </a:r>
            <a:r>
              <a:rPr sz="3850" spc="-130" dirty="0"/>
              <a:t>r</a:t>
            </a:r>
            <a:r>
              <a:rPr sz="3850" spc="-120" dirty="0"/>
              <a:t> </a:t>
            </a:r>
            <a:r>
              <a:rPr sz="3850" dirty="0"/>
              <a:t>to</a:t>
            </a:r>
            <a:r>
              <a:rPr sz="3850" spc="-135" dirty="0"/>
              <a:t> </a:t>
            </a:r>
            <a:r>
              <a:rPr spc="-10" dirty="0"/>
              <a:t>c</a:t>
            </a:r>
            <a:r>
              <a:rPr sz="3850" spc="-10" dirty="0"/>
              <a:t>o</a:t>
            </a:r>
            <a:r>
              <a:rPr spc="-10" dirty="0"/>
              <a:t>n</a:t>
            </a:r>
            <a:r>
              <a:rPr sz="3850" spc="-10" dirty="0"/>
              <a:t>s</a:t>
            </a:r>
            <a:r>
              <a:rPr spc="-10" dirty="0"/>
              <a:t>ide</a:t>
            </a:r>
            <a:r>
              <a:rPr sz="3850" spc="-10" dirty="0"/>
              <a:t>r</a:t>
            </a:r>
            <a:endParaRPr sz="3850">
              <a:latin typeface="Lucida Sans Unicode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657600" cy="6858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24324" y="1590674"/>
            <a:ext cx="3695700" cy="211455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180975" rIns="0" bIns="0" rtlCol="0">
            <a:spAutoFit/>
          </a:bodyPr>
          <a:lstStyle/>
          <a:p>
            <a:pPr marL="285750">
              <a:lnSpc>
                <a:spcPct val="100000"/>
              </a:lnSpc>
              <a:spcBef>
                <a:spcPts val="1425"/>
              </a:spcBef>
            </a:pP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50" spc="-10" dirty="0">
                <a:solidFill>
                  <a:srgbClr val="FFFFFF"/>
                </a:solidFill>
                <a:latin typeface="Trebuchet MS"/>
                <a:cs typeface="Trebuchet MS"/>
              </a:rPr>
              <a:t>li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ty</a:t>
            </a:r>
            <a:endParaRPr sz="2100">
              <a:latin typeface="Trebuchet MS"/>
              <a:cs typeface="Trebuchet MS"/>
            </a:endParaRPr>
          </a:p>
          <a:p>
            <a:pPr marL="285750" marR="446405">
              <a:lnSpc>
                <a:spcPct val="104200"/>
              </a:lnSpc>
              <a:spcBef>
                <a:spcPts val="509"/>
              </a:spcBef>
            </a:pP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High</a:t>
            </a:r>
            <a:r>
              <a:rPr sz="1800" spc="-10" dirty="0">
                <a:solidFill>
                  <a:srgbClr val="DEDEDE"/>
                </a:solidFill>
                <a:latin typeface="Trebuchet MS"/>
                <a:cs typeface="Trebuchet MS"/>
              </a:rPr>
              <a:t>-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qu</a:t>
            </a:r>
            <a:r>
              <a:rPr sz="1600" spc="-25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li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ty</a:t>
            </a:r>
            <a:r>
              <a:rPr sz="1550" spc="-4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d</a:t>
            </a:r>
            <a:r>
              <a:rPr sz="1600" spc="-2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00" spc="-2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5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-6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ke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y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vo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id</a:t>
            </a:r>
            <a:r>
              <a:rPr sz="1650" spc="-1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G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b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ge</a:t>
            </a:r>
            <a:r>
              <a:rPr sz="1650" spc="-5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1650" spc="-5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800" spc="-380" dirty="0">
                <a:solidFill>
                  <a:srgbClr val="DEDEDE"/>
                </a:solidFill>
                <a:latin typeface="Microsoft Sans Serif"/>
                <a:cs typeface="Microsoft Sans Serif"/>
              </a:rPr>
              <a:t>→</a:t>
            </a:r>
            <a:r>
              <a:rPr sz="1800" spc="-35" dirty="0">
                <a:solidFill>
                  <a:srgbClr val="DEDEDE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G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b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ge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out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10524" y="1590674"/>
            <a:ext cx="3705225" cy="211455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180975" rIns="0" bIns="0" rtlCol="0">
            <a:spAutoFit/>
          </a:bodyPr>
          <a:lstStyle/>
          <a:p>
            <a:pPr marL="290195">
              <a:lnSpc>
                <a:spcPct val="100000"/>
              </a:lnSpc>
              <a:spcBef>
                <a:spcPts val="1425"/>
              </a:spcBef>
            </a:pP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50" spc="-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25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ty</a:t>
            </a:r>
            <a:endParaRPr sz="2100">
              <a:latin typeface="Trebuchet MS"/>
              <a:cs typeface="Trebuchet MS"/>
            </a:endParaRPr>
          </a:p>
          <a:p>
            <a:pPr marL="290195" marR="308610">
              <a:lnSpc>
                <a:spcPct val="86500"/>
              </a:lnSpc>
              <a:spcBef>
                <a:spcPts val="890"/>
              </a:spcBef>
            </a:pP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or</a:t>
            </a:r>
            <a:r>
              <a:rPr sz="1550" spc="-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stru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650" spc="-4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55" dirty="0">
                <a:solidFill>
                  <a:srgbClr val="DEDEDE"/>
                </a:solidFill>
                <a:latin typeface="Trebuchet MS"/>
                <a:cs typeface="Trebuchet MS"/>
              </a:rPr>
              <a:t>fine</a:t>
            </a:r>
            <a:r>
              <a:rPr sz="1550" spc="-55" dirty="0">
                <a:solidFill>
                  <a:srgbClr val="DEDEDE"/>
                </a:solidFill>
                <a:latin typeface="Trebuchet MS"/>
                <a:cs typeface="Trebuchet MS"/>
              </a:rPr>
              <a:t>tu</a:t>
            </a:r>
            <a:r>
              <a:rPr sz="1650" spc="-55" dirty="0">
                <a:solidFill>
                  <a:srgbClr val="DEDEDE"/>
                </a:solidFill>
                <a:latin typeface="Trebuchet MS"/>
                <a:cs typeface="Trebuchet MS"/>
              </a:rPr>
              <a:t>ning</a:t>
            </a:r>
            <a:r>
              <a:rPr sz="1800" spc="-55" dirty="0">
                <a:solidFill>
                  <a:srgbClr val="DEDEDE"/>
                </a:solidFill>
                <a:latin typeface="Trebuchet MS"/>
                <a:cs typeface="Trebuchet MS"/>
              </a:rPr>
              <a:t>,</a:t>
            </a:r>
            <a:r>
              <a:rPr sz="1800" spc="-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d</a:t>
            </a:r>
            <a:r>
              <a:rPr sz="1600" spc="-3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3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00" spc="-3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00" spc="-7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in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or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de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h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ous</a:t>
            </a: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nd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p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le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DEDEDE"/>
                </a:solidFill>
                <a:latin typeface="Trebuchet MS"/>
                <a:cs typeface="Trebuchet MS"/>
              </a:rPr>
              <a:t>a </a:t>
            </a:r>
            <a:r>
              <a:rPr sz="1650" spc="55" dirty="0">
                <a:solidFill>
                  <a:srgbClr val="DEDEDE"/>
                </a:solidFill>
                <a:latin typeface="Trebuchet MS"/>
                <a:cs typeface="Trebuchet MS"/>
              </a:rPr>
              <a:t>g</a:t>
            </a:r>
            <a:r>
              <a:rPr sz="1550" spc="55" dirty="0">
                <a:solidFill>
                  <a:srgbClr val="DEDEDE"/>
                </a:solidFill>
                <a:latin typeface="Trebuchet MS"/>
                <a:cs typeface="Trebuchet MS"/>
              </a:rPr>
              <a:t>oo</a:t>
            </a:r>
            <a:r>
              <a:rPr sz="1650" spc="55" dirty="0">
                <a:solidFill>
                  <a:srgbClr val="DEDEDE"/>
                </a:solidFill>
                <a:latin typeface="Trebuchet MS"/>
                <a:cs typeface="Trebuchet MS"/>
              </a:rPr>
              <a:t>d</a:t>
            </a:r>
            <a:r>
              <a:rPr sz="1650" spc="-9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st</a:t>
            </a:r>
            <a:r>
              <a:rPr sz="1600" spc="-2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rt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ing</a:t>
            </a:r>
            <a:r>
              <a:rPr sz="1650" spc="-7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po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endParaRPr sz="1550">
              <a:latin typeface="Trebuchet MS"/>
              <a:cs typeface="Trebuchet MS"/>
            </a:endParaRPr>
          </a:p>
          <a:p>
            <a:pPr marL="290195">
              <a:lnSpc>
                <a:spcPct val="100000"/>
              </a:lnSpc>
              <a:spcBef>
                <a:spcPts val="270"/>
              </a:spcBef>
            </a:pP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1650" spc="-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or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650" spc="-7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1650" spc="-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be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tt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24324" y="3895724"/>
            <a:ext cx="3695700" cy="2105025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180975" rIns="0" bIns="0" rtlCol="0">
            <a:spAutoFit/>
          </a:bodyPr>
          <a:lstStyle/>
          <a:p>
            <a:pPr marL="285750">
              <a:lnSpc>
                <a:spcPct val="100000"/>
              </a:lnSpc>
              <a:spcBef>
                <a:spcPts val="1425"/>
              </a:spcBef>
            </a:pP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225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25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rs</a:t>
            </a:r>
            <a:r>
              <a:rPr sz="225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ty</a:t>
            </a:r>
            <a:endParaRPr sz="2100">
              <a:latin typeface="Trebuchet MS"/>
              <a:cs typeface="Trebuchet MS"/>
            </a:endParaRPr>
          </a:p>
          <a:p>
            <a:pPr marL="285750" marR="204470">
              <a:lnSpc>
                <a:spcPts val="1730"/>
              </a:lnSpc>
              <a:spcBef>
                <a:spcPts val="1015"/>
              </a:spcBef>
            </a:pP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Di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v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rs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k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-5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en</a:t>
            </a:r>
            <a:r>
              <a:rPr sz="1600" spc="-25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ble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 gene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00" spc="-2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li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z</a:t>
            </a:r>
            <a:r>
              <a:rPr sz="1600" spc="-2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n </a:t>
            </a: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nd</a:t>
            </a:r>
            <a:r>
              <a:rPr sz="1650" spc="-114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endi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p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ty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10524" y="3895724"/>
            <a:ext cx="3705225" cy="2105025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180975" rIns="0" bIns="0" rtlCol="0">
            <a:spAutoFit/>
          </a:bodyPr>
          <a:lstStyle/>
          <a:p>
            <a:pPr marL="290195">
              <a:lnSpc>
                <a:spcPct val="100000"/>
              </a:lnSpc>
              <a:spcBef>
                <a:spcPts val="1425"/>
              </a:spcBef>
            </a:pP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2250" spc="-10" dirty="0">
                <a:solidFill>
                  <a:srgbClr val="FFFFFF"/>
                </a:solidFill>
                <a:latin typeface="Trebuchet MS"/>
                <a:cs typeface="Trebuchet MS"/>
              </a:rPr>
              <a:t>ce</a:t>
            </a:r>
            <a:endParaRPr sz="2250">
              <a:latin typeface="Trebuchet MS"/>
              <a:cs typeface="Trebuchet MS"/>
            </a:endParaRPr>
          </a:p>
          <a:p>
            <a:pPr marL="290195" marR="345440" algn="just">
              <a:lnSpc>
                <a:spcPts val="1730"/>
              </a:lnSpc>
              <a:spcBef>
                <a:spcPts val="1015"/>
              </a:spcBef>
            </a:pP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H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650" spc="-7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nn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ot</a:t>
            </a:r>
            <a:r>
              <a:rPr sz="1600" spc="-25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ed</a:t>
            </a:r>
            <a:r>
              <a:rPr sz="1650" spc="-10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d</a:t>
            </a:r>
            <a:r>
              <a:rPr sz="1600" spc="-3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3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00" spc="-3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00" spc="-8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-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1650" spc="-6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g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ld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st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nd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d</a:t>
            </a:r>
            <a:endParaRPr sz="1650">
              <a:latin typeface="Trebuchet MS"/>
              <a:cs typeface="Trebuchet MS"/>
            </a:endParaRPr>
          </a:p>
          <a:p>
            <a:pPr marL="290195" marR="631190" algn="just">
              <a:lnSpc>
                <a:spcPts val="1730"/>
              </a:lnSpc>
              <a:spcBef>
                <a:spcPts val="515"/>
              </a:spcBef>
            </a:pPr>
            <a:r>
              <a:rPr sz="1600" spc="65" dirty="0">
                <a:solidFill>
                  <a:srgbClr val="DEDEDE"/>
                </a:solidFill>
                <a:latin typeface="Trebuchet MS"/>
                <a:cs typeface="Trebuchet MS"/>
              </a:rPr>
              <a:t>LLM</a:t>
            </a:r>
            <a:r>
              <a:rPr sz="1600" spc="-4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gene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00" spc="-2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ed</a:t>
            </a:r>
            <a:r>
              <a:rPr sz="1650" spc="-9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d</a:t>
            </a:r>
            <a:r>
              <a:rPr sz="1600" spc="-3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3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00" spc="-3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00" spc="-7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en</a:t>
            </a:r>
            <a:r>
              <a:rPr sz="1650" spc="-4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h</a:t>
            </a:r>
            <a:r>
              <a:rPr sz="1600" spc="-25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s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su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b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le</a:t>
            </a:r>
            <a:r>
              <a:rPr sz="1650" spc="-7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p</a:t>
            </a:r>
            <a:r>
              <a:rPr sz="1600" spc="-2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tt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-8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5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55" dirty="0">
                <a:solidFill>
                  <a:srgbClr val="DEDEDE"/>
                </a:solidFill>
                <a:latin typeface="Trebuchet MS"/>
                <a:cs typeface="Trebuchet MS"/>
              </a:rPr>
              <a:t>h</a:t>
            </a:r>
            <a:r>
              <a:rPr sz="1600" spc="-55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5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6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650" spc="-6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hinde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 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550" spc="-3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del</a:t>
            </a:r>
            <a:r>
              <a:rPr sz="1650" spc="-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tr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ining</a:t>
            </a:r>
            <a:endParaRPr sz="1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9076" rIns="0" bIns="0" rtlCol="0">
            <a:spAutoFit/>
          </a:bodyPr>
          <a:lstStyle/>
          <a:p>
            <a:pPr marL="3617595">
              <a:lnSpc>
                <a:spcPct val="100000"/>
              </a:lnSpc>
              <a:spcBef>
                <a:spcPts val="120"/>
              </a:spcBef>
            </a:pPr>
            <a:r>
              <a:rPr sz="4100" spc="-170" dirty="0">
                <a:latin typeface="Arial MT"/>
                <a:cs typeface="Arial MT"/>
              </a:rPr>
              <a:t>D</a:t>
            </a:r>
            <a:r>
              <a:rPr sz="4050" spc="-170" dirty="0">
                <a:latin typeface="Roboto"/>
                <a:cs typeface="Roboto"/>
              </a:rPr>
              <a:t>a</a:t>
            </a:r>
            <a:r>
              <a:rPr sz="3850" spc="-170" dirty="0"/>
              <a:t>t</a:t>
            </a:r>
            <a:r>
              <a:rPr sz="4050" spc="-170" dirty="0">
                <a:latin typeface="Roboto"/>
                <a:cs typeface="Roboto"/>
              </a:rPr>
              <a:t>a</a:t>
            </a:r>
            <a:r>
              <a:rPr sz="4050" spc="10" dirty="0">
                <a:latin typeface="Roboto"/>
                <a:cs typeface="Roboto"/>
              </a:rPr>
              <a:t> </a:t>
            </a:r>
            <a:r>
              <a:rPr sz="4100" spc="-130" dirty="0">
                <a:latin typeface="Arial MT"/>
                <a:cs typeface="Arial MT"/>
              </a:rPr>
              <a:t>C</a:t>
            </a:r>
            <a:r>
              <a:rPr sz="3850" spc="-130" dirty="0"/>
              <a:t>o</a:t>
            </a:r>
            <a:r>
              <a:rPr spc="-130" dirty="0"/>
              <a:t>llec</a:t>
            </a:r>
            <a:r>
              <a:rPr sz="3850" spc="-130" dirty="0"/>
              <a:t>t</a:t>
            </a:r>
            <a:r>
              <a:rPr spc="-130" dirty="0"/>
              <a:t>i</a:t>
            </a:r>
            <a:r>
              <a:rPr sz="3850" spc="-130" dirty="0"/>
              <a:t>o</a:t>
            </a:r>
            <a:r>
              <a:rPr spc="-130" dirty="0"/>
              <a:t>n</a:t>
            </a:r>
            <a:r>
              <a:rPr spc="-225" dirty="0"/>
              <a:t> </a:t>
            </a:r>
            <a:r>
              <a:rPr sz="4050" spc="-130" dirty="0">
                <a:latin typeface="Roboto"/>
                <a:cs typeface="Roboto"/>
              </a:rPr>
              <a:t>P</a:t>
            </a:r>
            <a:r>
              <a:rPr spc="-130" dirty="0"/>
              <a:t>i</a:t>
            </a:r>
            <a:r>
              <a:rPr sz="3850" spc="-130" dirty="0"/>
              <a:t>p</a:t>
            </a:r>
            <a:r>
              <a:rPr spc="-130" dirty="0"/>
              <a:t>eline</a:t>
            </a:r>
            <a:endParaRPr sz="3850"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2"/>
            <a:ext cx="3619499" cy="685685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086225" y="3200399"/>
            <a:ext cx="2667635" cy="1190625"/>
          </a:xfrm>
          <a:custGeom>
            <a:avLst/>
            <a:gdLst/>
            <a:ahLst/>
            <a:cxnLst/>
            <a:rect l="l" t="t" r="r" b="b"/>
            <a:pathLst>
              <a:path w="2667634" h="1190625">
                <a:moveTo>
                  <a:pt x="2381877" y="1190624"/>
                </a:moveTo>
                <a:lnTo>
                  <a:pt x="0" y="1190624"/>
                </a:lnTo>
                <a:lnTo>
                  <a:pt x="0" y="0"/>
                </a:lnTo>
                <a:lnTo>
                  <a:pt x="2381877" y="0"/>
                </a:lnTo>
                <a:lnTo>
                  <a:pt x="2667134" y="595312"/>
                </a:lnTo>
                <a:lnTo>
                  <a:pt x="2381877" y="1190624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8169" y="3409679"/>
            <a:ext cx="1898650" cy="72707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 marR="5080" indent="-6985" algn="ctr">
              <a:lnSpc>
                <a:spcPct val="78200"/>
              </a:lnSpc>
              <a:spcBef>
                <a:spcPts val="545"/>
              </a:spcBef>
            </a:pPr>
            <a:r>
              <a:rPr sz="1650" spc="-2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550" spc="-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700" spc="-20" dirty="0">
                <a:solidFill>
                  <a:srgbClr val="FFFFFF"/>
                </a:solidFill>
                <a:latin typeface="Trebuchet MS"/>
                <a:cs typeface="Trebuchet MS"/>
              </a:rPr>
              <a:t>llec</a:t>
            </a:r>
            <a:r>
              <a:rPr sz="155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50" spc="-10" dirty="0">
                <a:solidFill>
                  <a:srgbClr val="FFFFFF"/>
                </a:solidFill>
                <a:latin typeface="Trebuchet MS"/>
                <a:cs typeface="Trebuchet MS"/>
              </a:rPr>
              <a:t>stru</a:t>
            </a: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5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55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n </a:t>
            </a:r>
            <a:r>
              <a:rPr sz="17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7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85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50" spc="-10" dirty="0">
                <a:solidFill>
                  <a:srgbClr val="FFFFFF"/>
                </a:solidFill>
                <a:latin typeface="Trebuchet MS"/>
                <a:cs typeface="Trebuchet MS"/>
              </a:rPr>
              <a:t>stru</a:t>
            </a: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5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55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sz="1650" spc="-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700" spc="-7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50" spc="-75" dirty="0">
                <a:solidFill>
                  <a:srgbClr val="FFFFFF"/>
                </a:solidFill>
                <a:latin typeface="Trebuchet MS"/>
                <a:cs typeface="Trebuchet MS"/>
              </a:rPr>
              <a:t>put</a:t>
            </a:r>
            <a:r>
              <a:rPr sz="1850" spc="-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18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-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50" spc="-40" dirty="0">
                <a:solidFill>
                  <a:srgbClr val="FFFFFF"/>
                </a:solidFill>
                <a:latin typeface="Trebuchet MS"/>
                <a:cs typeface="Trebuchet MS"/>
              </a:rPr>
              <a:t>utput</a:t>
            </a:r>
            <a:r>
              <a:rPr sz="1850" spc="-40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sz="18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Trebuchet MS"/>
                <a:cs typeface="Trebuchet MS"/>
              </a:rPr>
              <a:t>tup</a:t>
            </a: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le</a:t>
            </a:r>
            <a:r>
              <a:rPr sz="155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62725" y="3200399"/>
            <a:ext cx="2667635" cy="1190625"/>
          </a:xfrm>
          <a:custGeom>
            <a:avLst/>
            <a:gdLst/>
            <a:ahLst/>
            <a:cxnLst/>
            <a:rect l="l" t="t" r="r" b="b"/>
            <a:pathLst>
              <a:path w="2667634" h="1190625">
                <a:moveTo>
                  <a:pt x="2381877" y="1190624"/>
                </a:moveTo>
                <a:lnTo>
                  <a:pt x="0" y="1190624"/>
                </a:lnTo>
                <a:lnTo>
                  <a:pt x="285256" y="595312"/>
                </a:lnTo>
                <a:lnTo>
                  <a:pt x="0" y="0"/>
                </a:lnTo>
                <a:lnTo>
                  <a:pt x="2381877" y="0"/>
                </a:lnTo>
                <a:lnTo>
                  <a:pt x="2667134" y="595312"/>
                </a:lnTo>
                <a:lnTo>
                  <a:pt x="2381877" y="1190624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23633" y="3523979"/>
            <a:ext cx="1148715" cy="50419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 indent="57150">
              <a:lnSpc>
                <a:spcPts val="1730"/>
              </a:lnSpc>
              <a:spcBef>
                <a:spcPts val="415"/>
              </a:spcBef>
            </a:pPr>
            <a:r>
              <a:rPr sz="1650" spc="-6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550" spc="-6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700" spc="-6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6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50" spc="-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700" spc="-25" dirty="0">
                <a:solidFill>
                  <a:srgbClr val="FFFFFF"/>
                </a:solidFill>
                <a:latin typeface="Trebuchet MS"/>
                <a:cs typeface="Trebuchet MS"/>
              </a:rPr>
              <a:t>nd </a:t>
            </a:r>
            <a:r>
              <a:rPr sz="1700" spc="-4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550" spc="-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700" spc="-40" dirty="0">
                <a:solidFill>
                  <a:srgbClr val="FFFFFF"/>
                </a:solidFill>
                <a:latin typeface="Trebuchet MS"/>
                <a:cs typeface="Trebuchet MS"/>
              </a:rPr>
              <a:t>nc</a:t>
            </a:r>
            <a:r>
              <a:rPr sz="1650" spc="-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50" spc="-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700" spc="-40" dirty="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sz="1650" spc="-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50" spc="-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700" spc="-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39225" y="3200399"/>
            <a:ext cx="2677160" cy="1190625"/>
          </a:xfrm>
          <a:custGeom>
            <a:avLst/>
            <a:gdLst/>
            <a:ahLst/>
            <a:cxnLst/>
            <a:rect l="l" t="t" r="r" b="b"/>
            <a:pathLst>
              <a:path w="2677159" h="1190625">
                <a:moveTo>
                  <a:pt x="2390384" y="1190624"/>
                </a:moveTo>
                <a:lnTo>
                  <a:pt x="0" y="1190624"/>
                </a:lnTo>
                <a:lnTo>
                  <a:pt x="286275" y="595312"/>
                </a:lnTo>
                <a:lnTo>
                  <a:pt x="0" y="0"/>
                </a:lnTo>
                <a:lnTo>
                  <a:pt x="2390384" y="0"/>
                </a:lnTo>
                <a:lnTo>
                  <a:pt x="2676659" y="595312"/>
                </a:lnTo>
                <a:lnTo>
                  <a:pt x="2390384" y="1190624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90595" y="3610869"/>
            <a:ext cx="1382395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5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50" spc="-9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-9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700" spc="-9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850" spc="-9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65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700" spc="-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50" spc="-95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15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550" spc="-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700" spc="-20" dirty="0">
                <a:solidFill>
                  <a:srgbClr val="FFFFFF"/>
                </a:solidFill>
                <a:latin typeface="Trebuchet MS"/>
                <a:cs typeface="Trebuchet MS"/>
              </a:rPr>
              <a:t>li</a:t>
            </a:r>
            <a:r>
              <a:rPr sz="155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550" y="69128"/>
            <a:ext cx="9752330" cy="63991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4050" spc="-245" dirty="0"/>
              <a:t>Training Loop</a:t>
            </a:r>
            <a:endParaRPr sz="5850" dirty="0">
              <a:latin typeface="Microsoft JhengHei UI Light"/>
              <a:cs typeface="Microsoft JhengHei U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05099" y="1914525"/>
            <a:ext cx="3048000" cy="2981325"/>
            <a:chOff x="2705099" y="1914525"/>
            <a:chExt cx="3048000" cy="2981325"/>
          </a:xfrm>
        </p:grpSpPr>
        <p:sp>
          <p:nvSpPr>
            <p:cNvPr id="4" name="object 4"/>
            <p:cNvSpPr/>
            <p:nvPr/>
          </p:nvSpPr>
          <p:spPr>
            <a:xfrm>
              <a:off x="4571999" y="2247899"/>
              <a:ext cx="0" cy="485775"/>
            </a:xfrm>
            <a:custGeom>
              <a:avLst/>
              <a:gdLst/>
              <a:ahLst/>
              <a:cxnLst/>
              <a:rect l="l" t="t" r="r" b="b"/>
              <a:pathLst>
                <a:path h="485775">
                  <a:moveTo>
                    <a:pt x="0" y="0"/>
                  </a:moveTo>
                  <a:lnTo>
                    <a:pt x="0" y="485774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4849" y="2724149"/>
              <a:ext cx="114299" cy="1142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1999" y="3390899"/>
              <a:ext cx="0" cy="390525"/>
            </a:xfrm>
            <a:custGeom>
              <a:avLst/>
              <a:gdLst/>
              <a:ahLst/>
              <a:cxnLst/>
              <a:rect l="l" t="t" r="r" b="b"/>
              <a:pathLst>
                <a:path h="390525">
                  <a:moveTo>
                    <a:pt x="0" y="0"/>
                  </a:moveTo>
                  <a:lnTo>
                    <a:pt x="0" y="390524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4849" y="3771899"/>
              <a:ext cx="114299" cy="1142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1999" y="4438649"/>
              <a:ext cx="0" cy="352425"/>
            </a:xfrm>
            <a:custGeom>
              <a:avLst/>
              <a:gdLst/>
              <a:ahLst/>
              <a:cxnLst/>
              <a:rect l="l" t="t" r="r" b="b"/>
              <a:pathLst>
                <a:path h="352425">
                  <a:moveTo>
                    <a:pt x="0" y="0"/>
                  </a:moveTo>
                  <a:lnTo>
                    <a:pt x="0" y="352424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4849" y="4781549"/>
              <a:ext cx="114299" cy="1142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714624" y="1971674"/>
              <a:ext cx="1114425" cy="0"/>
            </a:xfrm>
            <a:custGeom>
              <a:avLst/>
              <a:gdLst/>
              <a:ahLst/>
              <a:cxnLst/>
              <a:rect l="l" t="t" r="r" b="b"/>
              <a:pathLst>
                <a:path w="1114425">
                  <a:moveTo>
                    <a:pt x="0" y="0"/>
                  </a:moveTo>
                  <a:lnTo>
                    <a:pt x="1114424" y="0"/>
                  </a:lnTo>
                </a:path>
              </a:pathLst>
            </a:custGeom>
            <a:ln w="19049">
              <a:solidFill>
                <a:srgbClr val="257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9524" y="1914525"/>
              <a:ext cx="114299" cy="11429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90982" y="2838450"/>
              <a:ext cx="2362200" cy="552450"/>
            </a:xfrm>
            <a:custGeom>
              <a:avLst/>
              <a:gdLst/>
              <a:ahLst/>
              <a:cxnLst/>
              <a:rect l="l" t="t" r="r" b="b"/>
              <a:pathLst>
                <a:path w="2362200" h="552450">
                  <a:moveTo>
                    <a:pt x="2092856" y="552366"/>
                  </a:moveTo>
                  <a:lnTo>
                    <a:pt x="269225" y="552366"/>
                  </a:lnTo>
                  <a:lnTo>
                    <a:pt x="255694" y="551701"/>
                  </a:lnTo>
                  <a:lnTo>
                    <a:pt x="215509" y="545737"/>
                  </a:lnTo>
                  <a:lnTo>
                    <a:pt x="176642" y="533941"/>
                  </a:lnTo>
                  <a:lnTo>
                    <a:pt x="139918" y="516563"/>
                  </a:lnTo>
                  <a:lnTo>
                    <a:pt x="106147" y="493987"/>
                  </a:lnTo>
                  <a:lnTo>
                    <a:pt x="76046" y="466691"/>
                  </a:lnTo>
                  <a:lnTo>
                    <a:pt x="50280" y="435279"/>
                  </a:lnTo>
                  <a:lnTo>
                    <a:pt x="29395" y="400417"/>
                  </a:lnTo>
                  <a:lnTo>
                    <a:pt x="13851" y="362873"/>
                  </a:lnTo>
                  <a:lnTo>
                    <a:pt x="3981" y="323446"/>
                  </a:lnTo>
                  <a:lnTo>
                    <a:pt x="0" y="283005"/>
                  </a:lnTo>
                  <a:lnTo>
                    <a:pt x="0" y="269444"/>
                  </a:lnTo>
                  <a:lnTo>
                    <a:pt x="664" y="255906"/>
                  </a:lnTo>
                  <a:lnTo>
                    <a:pt x="6625" y="215701"/>
                  </a:lnTo>
                  <a:lnTo>
                    <a:pt x="18415" y="176814"/>
                  </a:lnTo>
                  <a:lnTo>
                    <a:pt x="35784" y="140072"/>
                  </a:lnTo>
                  <a:lnTo>
                    <a:pt x="58350" y="106284"/>
                  </a:lnTo>
                  <a:lnTo>
                    <a:pt x="85631" y="76168"/>
                  </a:lnTo>
                  <a:lnTo>
                    <a:pt x="117028" y="50388"/>
                  </a:lnTo>
                  <a:lnTo>
                    <a:pt x="151873" y="29493"/>
                  </a:lnTo>
                  <a:lnTo>
                    <a:pt x="189397" y="13942"/>
                  </a:lnTo>
                  <a:lnTo>
                    <a:pt x="228804" y="4066"/>
                  </a:lnTo>
                  <a:lnTo>
                    <a:pt x="269225" y="83"/>
                  </a:lnTo>
                  <a:lnTo>
                    <a:pt x="276002" y="0"/>
                  </a:lnTo>
                  <a:lnTo>
                    <a:pt x="2092856" y="83"/>
                  </a:lnTo>
                  <a:lnTo>
                    <a:pt x="2133276" y="4066"/>
                  </a:lnTo>
                  <a:lnTo>
                    <a:pt x="2172683" y="13942"/>
                  </a:lnTo>
                  <a:lnTo>
                    <a:pt x="2210208" y="29493"/>
                  </a:lnTo>
                  <a:lnTo>
                    <a:pt x="2245052" y="50388"/>
                  </a:lnTo>
                  <a:lnTo>
                    <a:pt x="2276449" y="76168"/>
                  </a:lnTo>
                  <a:lnTo>
                    <a:pt x="2303731" y="106284"/>
                  </a:lnTo>
                  <a:lnTo>
                    <a:pt x="2326296" y="140072"/>
                  </a:lnTo>
                  <a:lnTo>
                    <a:pt x="2343665" y="176814"/>
                  </a:lnTo>
                  <a:lnTo>
                    <a:pt x="2355455" y="215701"/>
                  </a:lnTo>
                  <a:lnTo>
                    <a:pt x="2361416" y="255906"/>
                  </a:lnTo>
                  <a:lnTo>
                    <a:pt x="2362081" y="269444"/>
                  </a:lnTo>
                  <a:lnTo>
                    <a:pt x="2362081" y="283005"/>
                  </a:lnTo>
                  <a:lnTo>
                    <a:pt x="2358100" y="323446"/>
                  </a:lnTo>
                  <a:lnTo>
                    <a:pt x="2348229" y="362873"/>
                  </a:lnTo>
                  <a:lnTo>
                    <a:pt x="2332686" y="400417"/>
                  </a:lnTo>
                  <a:lnTo>
                    <a:pt x="2311801" y="435279"/>
                  </a:lnTo>
                  <a:lnTo>
                    <a:pt x="2286034" y="466691"/>
                  </a:lnTo>
                  <a:lnTo>
                    <a:pt x="2255933" y="493987"/>
                  </a:lnTo>
                  <a:lnTo>
                    <a:pt x="2222162" y="516563"/>
                  </a:lnTo>
                  <a:lnTo>
                    <a:pt x="2185438" y="533941"/>
                  </a:lnTo>
                  <a:lnTo>
                    <a:pt x="2146571" y="545737"/>
                  </a:lnTo>
                  <a:lnTo>
                    <a:pt x="2106386" y="551701"/>
                  </a:lnTo>
                  <a:lnTo>
                    <a:pt x="2092856" y="552366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568551" y="2923857"/>
            <a:ext cx="20072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1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50" spc="130" dirty="0">
                <a:solidFill>
                  <a:srgbClr val="FFFFFF"/>
                </a:solidFill>
                <a:latin typeface="Trebuchet MS"/>
                <a:cs typeface="Trebuchet MS"/>
              </a:rPr>
              <a:t>oss</a:t>
            </a:r>
            <a:r>
              <a:rPr sz="18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put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57651" y="3886200"/>
            <a:ext cx="2238375" cy="1828800"/>
          </a:xfrm>
          <a:custGeom>
            <a:avLst/>
            <a:gdLst/>
            <a:ahLst/>
            <a:cxnLst/>
            <a:rect l="l" t="t" r="r" b="b"/>
            <a:pathLst>
              <a:path w="2238375" h="1828800">
                <a:moveTo>
                  <a:pt x="1809661" y="1419225"/>
                </a:moveTo>
                <a:lnTo>
                  <a:pt x="1807692" y="1379080"/>
                </a:lnTo>
                <a:lnTo>
                  <a:pt x="1801799" y="1339329"/>
                </a:lnTo>
                <a:lnTo>
                  <a:pt x="1792033" y="1300340"/>
                </a:lnTo>
                <a:lnTo>
                  <a:pt x="1778495" y="1262494"/>
                </a:lnTo>
                <a:lnTo>
                  <a:pt x="1761299" y="1226159"/>
                </a:lnTo>
                <a:lnTo>
                  <a:pt x="1740636" y="1191679"/>
                </a:lnTo>
                <a:lnTo>
                  <a:pt x="1716697" y="1159395"/>
                </a:lnTo>
                <a:lnTo>
                  <a:pt x="1689709" y="1129614"/>
                </a:lnTo>
                <a:lnTo>
                  <a:pt x="1659928" y="1102626"/>
                </a:lnTo>
                <a:lnTo>
                  <a:pt x="1627644" y="1078687"/>
                </a:lnTo>
                <a:lnTo>
                  <a:pt x="1593164" y="1058024"/>
                </a:lnTo>
                <a:lnTo>
                  <a:pt x="1556829" y="1040828"/>
                </a:lnTo>
                <a:lnTo>
                  <a:pt x="1518983" y="1027290"/>
                </a:lnTo>
                <a:lnTo>
                  <a:pt x="1479994" y="1017524"/>
                </a:lnTo>
                <a:lnTo>
                  <a:pt x="1440243" y="1011631"/>
                </a:lnTo>
                <a:lnTo>
                  <a:pt x="1400086" y="1009650"/>
                </a:lnTo>
                <a:lnTo>
                  <a:pt x="828586" y="1009650"/>
                </a:lnTo>
                <a:lnTo>
                  <a:pt x="788441" y="1011631"/>
                </a:lnTo>
                <a:lnTo>
                  <a:pt x="748690" y="1017524"/>
                </a:lnTo>
                <a:lnTo>
                  <a:pt x="709701" y="1027290"/>
                </a:lnTo>
                <a:lnTo>
                  <a:pt x="671855" y="1040828"/>
                </a:lnTo>
                <a:lnTo>
                  <a:pt x="635520" y="1058024"/>
                </a:lnTo>
                <a:lnTo>
                  <a:pt x="601040" y="1078687"/>
                </a:lnTo>
                <a:lnTo>
                  <a:pt x="568756" y="1102626"/>
                </a:lnTo>
                <a:lnTo>
                  <a:pt x="538975" y="1129614"/>
                </a:lnTo>
                <a:lnTo>
                  <a:pt x="511987" y="1159395"/>
                </a:lnTo>
                <a:lnTo>
                  <a:pt x="488048" y="1191679"/>
                </a:lnTo>
                <a:lnTo>
                  <a:pt x="467385" y="1226159"/>
                </a:lnTo>
                <a:lnTo>
                  <a:pt x="450189" y="1262494"/>
                </a:lnTo>
                <a:lnTo>
                  <a:pt x="436651" y="1300340"/>
                </a:lnTo>
                <a:lnTo>
                  <a:pt x="426885" y="1339329"/>
                </a:lnTo>
                <a:lnTo>
                  <a:pt x="420992" y="1379080"/>
                </a:lnTo>
                <a:lnTo>
                  <a:pt x="419011" y="1419225"/>
                </a:lnTo>
                <a:lnTo>
                  <a:pt x="419138" y="1429283"/>
                </a:lnTo>
                <a:lnTo>
                  <a:pt x="422097" y="1469364"/>
                </a:lnTo>
                <a:lnTo>
                  <a:pt x="428967" y="1508975"/>
                </a:lnTo>
                <a:lnTo>
                  <a:pt x="439686" y="1547710"/>
                </a:lnTo>
                <a:lnTo>
                  <a:pt x="454152" y="1585214"/>
                </a:lnTo>
                <a:lnTo>
                  <a:pt x="472224" y="1621116"/>
                </a:lnTo>
                <a:lnTo>
                  <a:pt x="493737" y="1655064"/>
                </a:lnTo>
                <a:lnTo>
                  <a:pt x="518464" y="1686750"/>
                </a:lnTo>
                <a:lnTo>
                  <a:pt x="546176" y="1715871"/>
                </a:lnTo>
                <a:lnTo>
                  <a:pt x="576605" y="1742122"/>
                </a:lnTo>
                <a:lnTo>
                  <a:pt x="609473" y="1765261"/>
                </a:lnTo>
                <a:lnTo>
                  <a:pt x="644448" y="1785073"/>
                </a:lnTo>
                <a:lnTo>
                  <a:pt x="681189" y="1801368"/>
                </a:lnTo>
                <a:lnTo>
                  <a:pt x="719353" y="1813966"/>
                </a:lnTo>
                <a:lnTo>
                  <a:pt x="758571" y="1822780"/>
                </a:lnTo>
                <a:lnTo>
                  <a:pt x="798461" y="1827695"/>
                </a:lnTo>
                <a:lnTo>
                  <a:pt x="828586" y="1828800"/>
                </a:lnTo>
                <a:lnTo>
                  <a:pt x="1400086" y="1828800"/>
                </a:lnTo>
                <a:lnTo>
                  <a:pt x="1440243" y="1826831"/>
                </a:lnTo>
                <a:lnTo>
                  <a:pt x="1479994" y="1820938"/>
                </a:lnTo>
                <a:lnTo>
                  <a:pt x="1518983" y="1811172"/>
                </a:lnTo>
                <a:lnTo>
                  <a:pt x="1556829" y="1797634"/>
                </a:lnTo>
                <a:lnTo>
                  <a:pt x="1593164" y="1780438"/>
                </a:lnTo>
                <a:lnTo>
                  <a:pt x="1627644" y="1759775"/>
                </a:lnTo>
                <a:lnTo>
                  <a:pt x="1659928" y="1735836"/>
                </a:lnTo>
                <a:lnTo>
                  <a:pt x="1689709" y="1708848"/>
                </a:lnTo>
                <a:lnTo>
                  <a:pt x="1716697" y="1679067"/>
                </a:lnTo>
                <a:lnTo>
                  <a:pt x="1740636" y="1646783"/>
                </a:lnTo>
                <a:lnTo>
                  <a:pt x="1761299" y="1612303"/>
                </a:lnTo>
                <a:lnTo>
                  <a:pt x="1778495" y="1575968"/>
                </a:lnTo>
                <a:lnTo>
                  <a:pt x="1792033" y="1538122"/>
                </a:lnTo>
                <a:lnTo>
                  <a:pt x="1801799" y="1499133"/>
                </a:lnTo>
                <a:lnTo>
                  <a:pt x="1807692" y="1459382"/>
                </a:lnTo>
                <a:lnTo>
                  <a:pt x="1809661" y="1419225"/>
                </a:lnTo>
                <a:close/>
              </a:path>
              <a:path w="2238375" h="1828800">
                <a:moveTo>
                  <a:pt x="2238210" y="269455"/>
                </a:moveTo>
                <a:lnTo>
                  <a:pt x="2234222" y="229006"/>
                </a:lnTo>
                <a:lnTo>
                  <a:pt x="2224354" y="189585"/>
                </a:lnTo>
                <a:lnTo>
                  <a:pt x="2208796" y="152044"/>
                </a:lnTo>
                <a:lnTo>
                  <a:pt x="2187905" y="117182"/>
                </a:lnTo>
                <a:lnTo>
                  <a:pt x="2162124" y="85763"/>
                </a:lnTo>
                <a:lnTo>
                  <a:pt x="2132012" y="58470"/>
                </a:lnTo>
                <a:lnTo>
                  <a:pt x="2098217" y="35890"/>
                </a:lnTo>
                <a:lnTo>
                  <a:pt x="2061476" y="18516"/>
                </a:lnTo>
                <a:lnTo>
                  <a:pt x="2022589" y="6718"/>
                </a:lnTo>
                <a:lnTo>
                  <a:pt x="1982381" y="749"/>
                </a:lnTo>
                <a:lnTo>
                  <a:pt x="276136" y="0"/>
                </a:lnTo>
                <a:lnTo>
                  <a:pt x="269367" y="88"/>
                </a:lnTo>
                <a:lnTo>
                  <a:pt x="228917" y="4076"/>
                </a:lnTo>
                <a:lnTo>
                  <a:pt x="189496" y="13944"/>
                </a:lnTo>
                <a:lnTo>
                  <a:pt x="151955" y="29502"/>
                </a:lnTo>
                <a:lnTo>
                  <a:pt x="117094" y="50393"/>
                </a:lnTo>
                <a:lnTo>
                  <a:pt x="85674" y="76174"/>
                </a:lnTo>
                <a:lnTo>
                  <a:pt x="58381" y="106286"/>
                </a:lnTo>
                <a:lnTo>
                  <a:pt x="35801" y="140081"/>
                </a:lnTo>
                <a:lnTo>
                  <a:pt x="18427" y="176822"/>
                </a:lnTo>
                <a:lnTo>
                  <a:pt x="6629" y="215709"/>
                </a:lnTo>
                <a:lnTo>
                  <a:pt x="660" y="255917"/>
                </a:lnTo>
                <a:lnTo>
                  <a:pt x="0" y="269455"/>
                </a:lnTo>
                <a:lnTo>
                  <a:pt x="0" y="283006"/>
                </a:lnTo>
                <a:lnTo>
                  <a:pt x="3987" y="323456"/>
                </a:lnTo>
                <a:lnTo>
                  <a:pt x="13855" y="362877"/>
                </a:lnTo>
                <a:lnTo>
                  <a:pt x="29413" y="400418"/>
                </a:lnTo>
                <a:lnTo>
                  <a:pt x="50304" y="435279"/>
                </a:lnTo>
                <a:lnTo>
                  <a:pt x="76085" y="466699"/>
                </a:lnTo>
                <a:lnTo>
                  <a:pt x="106197" y="493991"/>
                </a:lnTo>
                <a:lnTo>
                  <a:pt x="139992" y="516572"/>
                </a:lnTo>
                <a:lnTo>
                  <a:pt x="176733" y="533946"/>
                </a:lnTo>
                <a:lnTo>
                  <a:pt x="215620" y="545744"/>
                </a:lnTo>
                <a:lnTo>
                  <a:pt x="255828" y="551713"/>
                </a:lnTo>
                <a:lnTo>
                  <a:pt x="269367" y="552373"/>
                </a:lnTo>
                <a:lnTo>
                  <a:pt x="1968842" y="552373"/>
                </a:lnTo>
                <a:lnTo>
                  <a:pt x="2009292" y="548386"/>
                </a:lnTo>
                <a:lnTo>
                  <a:pt x="2048713" y="538518"/>
                </a:lnTo>
                <a:lnTo>
                  <a:pt x="2086254" y="522960"/>
                </a:lnTo>
                <a:lnTo>
                  <a:pt x="2121116" y="502069"/>
                </a:lnTo>
                <a:lnTo>
                  <a:pt x="2152535" y="476288"/>
                </a:lnTo>
                <a:lnTo>
                  <a:pt x="2179828" y="446176"/>
                </a:lnTo>
                <a:lnTo>
                  <a:pt x="2202408" y="412381"/>
                </a:lnTo>
                <a:lnTo>
                  <a:pt x="2219782" y="375640"/>
                </a:lnTo>
                <a:lnTo>
                  <a:pt x="2231580" y="336753"/>
                </a:lnTo>
                <a:lnTo>
                  <a:pt x="2237549" y="296545"/>
                </a:lnTo>
                <a:lnTo>
                  <a:pt x="2238210" y="283006"/>
                </a:lnTo>
                <a:lnTo>
                  <a:pt x="2238210" y="269455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630612" y="3971607"/>
            <a:ext cx="1883410" cy="1607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Ba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ck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prop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689"/>
              </a:spcBef>
            </a:pPr>
            <a:endParaRPr sz="1800">
              <a:latin typeface="Trebuchet MS"/>
              <a:cs typeface="Trebuchet MS"/>
            </a:endParaRPr>
          </a:p>
          <a:p>
            <a:pPr marL="436245" marR="432434" algn="ctr">
              <a:lnSpc>
                <a:spcPts val="2100"/>
              </a:lnSpc>
            </a:pP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ing 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eigh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ts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09903" y="1711443"/>
            <a:ext cx="3754120" cy="208724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hing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ide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2300">
              <a:latin typeface="Trebuchet MS"/>
              <a:cs typeface="Trebuchet MS"/>
            </a:endParaRPr>
          </a:p>
          <a:p>
            <a:pPr marL="201295" indent="-198120">
              <a:lnSpc>
                <a:spcPct val="100000"/>
              </a:lnSpc>
              <a:spcBef>
                <a:spcPts val="400"/>
              </a:spcBef>
              <a:buAutoNum type="arabicPeriod"/>
              <a:tabLst>
                <a:tab pos="201295" algn="l"/>
              </a:tabLst>
            </a:pP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H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yp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rp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ame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rs</a:t>
            </a:r>
            <a:endParaRPr sz="1550">
              <a:latin typeface="Trebuchet MS"/>
              <a:cs typeface="Trebuchet MS"/>
            </a:endParaRPr>
          </a:p>
          <a:p>
            <a:pPr marL="239395" indent="-226695">
              <a:lnSpc>
                <a:spcPct val="100000"/>
              </a:lnSpc>
              <a:spcBef>
                <a:spcPts val="570"/>
              </a:spcBef>
              <a:buAutoNum type="arabicPeriod"/>
              <a:tabLst>
                <a:tab pos="239395" algn="l"/>
              </a:tabLst>
            </a:pP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Sa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v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ing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check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po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ts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55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5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3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eg</a:t>
            </a:r>
            <a:r>
              <a:rPr sz="1550" spc="-3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la</a:t>
            </a:r>
            <a:r>
              <a:rPr sz="1550" spc="-3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rv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al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endParaRPr sz="1550">
              <a:latin typeface="Trebuchet MS"/>
              <a:cs typeface="Trebuchet MS"/>
            </a:endParaRPr>
          </a:p>
          <a:p>
            <a:pPr marL="249554" indent="-236854">
              <a:lnSpc>
                <a:spcPct val="100000"/>
              </a:lnSpc>
              <a:spcBef>
                <a:spcPts val="570"/>
              </a:spcBef>
              <a:buAutoNum type="arabicPeriod"/>
              <a:tabLst>
                <a:tab pos="249554" algn="l"/>
              </a:tabLst>
            </a:pP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v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al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650" spc="-6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650" spc="-5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an</a:t>
            </a:r>
            <a:r>
              <a:rPr sz="1650" spc="-5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v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al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650" spc="-5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da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endParaRPr sz="1550">
              <a:latin typeface="Trebuchet MS"/>
              <a:cs typeface="Trebuchet MS"/>
            </a:endParaRPr>
          </a:p>
          <a:p>
            <a:pPr marL="239395" indent="-226695">
              <a:lnSpc>
                <a:spcPct val="100000"/>
              </a:lnSpc>
              <a:spcBef>
                <a:spcPts val="570"/>
              </a:spcBef>
              <a:buAutoNum type="arabicPeriod"/>
              <a:tabLst>
                <a:tab pos="239395" algn="l"/>
              </a:tabLst>
            </a:pP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put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650" spc="-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3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30" dirty="0">
                <a:solidFill>
                  <a:srgbClr val="DEDEDE"/>
                </a:solidFill>
                <a:latin typeface="Trebuchet MS"/>
                <a:cs typeface="Trebuchet MS"/>
              </a:rPr>
              <a:t>qu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spc="-3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emen</a:t>
            </a:r>
            <a:r>
              <a:rPr sz="1550" spc="-30" dirty="0">
                <a:solidFill>
                  <a:srgbClr val="DEDEDE"/>
                </a:solidFill>
                <a:latin typeface="Trebuchet MS"/>
                <a:cs typeface="Trebuchet MS"/>
              </a:rPr>
              <a:t>ts</a:t>
            </a:r>
            <a:r>
              <a:rPr sz="1550" spc="-4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and</a:t>
            </a:r>
            <a:r>
              <a:rPr sz="1650" spc="-6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ha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d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w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  <a:p>
            <a:pPr marL="229870" indent="-217170">
              <a:lnSpc>
                <a:spcPct val="100000"/>
              </a:lnSpc>
              <a:spcBef>
                <a:spcPts val="645"/>
              </a:spcBef>
              <a:buAutoNum type="arabicPeriod"/>
              <a:tabLst>
                <a:tab pos="229870" algn="l"/>
              </a:tabLst>
            </a:pP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3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acking</a:t>
            </a:r>
            <a:r>
              <a:rPr sz="1650" spc="-7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xp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imen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ts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54175" y="1780857"/>
            <a:ext cx="8801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Da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933907" y="1695450"/>
            <a:ext cx="1276350" cy="552450"/>
          </a:xfrm>
          <a:custGeom>
            <a:avLst/>
            <a:gdLst/>
            <a:ahLst/>
            <a:cxnLst/>
            <a:rect l="l" t="t" r="r" b="b"/>
            <a:pathLst>
              <a:path w="1276350" h="552450">
                <a:moveTo>
                  <a:pt x="1006822" y="552366"/>
                </a:moveTo>
                <a:lnTo>
                  <a:pt x="269360" y="552366"/>
                </a:lnTo>
                <a:lnTo>
                  <a:pt x="255823" y="551701"/>
                </a:lnTo>
                <a:lnTo>
                  <a:pt x="215618" y="545737"/>
                </a:lnTo>
                <a:lnTo>
                  <a:pt x="176731" y="533941"/>
                </a:lnTo>
                <a:lnTo>
                  <a:pt x="139989" y="516563"/>
                </a:lnTo>
                <a:lnTo>
                  <a:pt x="106201" y="493987"/>
                </a:lnTo>
                <a:lnTo>
                  <a:pt x="76085" y="466691"/>
                </a:lnTo>
                <a:lnTo>
                  <a:pt x="50305" y="435279"/>
                </a:lnTo>
                <a:lnTo>
                  <a:pt x="29409" y="400417"/>
                </a:lnTo>
                <a:lnTo>
                  <a:pt x="13858" y="362873"/>
                </a:lnTo>
                <a:lnTo>
                  <a:pt x="3983" y="323446"/>
                </a:lnTo>
                <a:lnTo>
                  <a:pt x="0" y="283005"/>
                </a:lnTo>
                <a:lnTo>
                  <a:pt x="0" y="269444"/>
                </a:lnTo>
                <a:lnTo>
                  <a:pt x="665" y="255906"/>
                </a:lnTo>
                <a:lnTo>
                  <a:pt x="6628" y="215701"/>
                </a:lnTo>
                <a:lnTo>
                  <a:pt x="18425" y="176814"/>
                </a:lnTo>
                <a:lnTo>
                  <a:pt x="35802" y="140072"/>
                </a:lnTo>
                <a:lnTo>
                  <a:pt x="58379" y="106284"/>
                </a:lnTo>
                <a:lnTo>
                  <a:pt x="85674" y="76168"/>
                </a:lnTo>
                <a:lnTo>
                  <a:pt x="117087" y="50388"/>
                </a:lnTo>
                <a:lnTo>
                  <a:pt x="151949" y="29493"/>
                </a:lnTo>
                <a:lnTo>
                  <a:pt x="189493" y="13942"/>
                </a:lnTo>
                <a:lnTo>
                  <a:pt x="228919" y="4066"/>
                </a:lnTo>
                <a:lnTo>
                  <a:pt x="269360" y="83"/>
                </a:lnTo>
                <a:lnTo>
                  <a:pt x="276141" y="0"/>
                </a:lnTo>
                <a:lnTo>
                  <a:pt x="1006822" y="83"/>
                </a:lnTo>
                <a:lnTo>
                  <a:pt x="1047263" y="4066"/>
                </a:lnTo>
                <a:lnTo>
                  <a:pt x="1086690" y="13942"/>
                </a:lnTo>
                <a:lnTo>
                  <a:pt x="1124233" y="29493"/>
                </a:lnTo>
                <a:lnTo>
                  <a:pt x="1159096" y="50388"/>
                </a:lnTo>
                <a:lnTo>
                  <a:pt x="1190508" y="76168"/>
                </a:lnTo>
                <a:lnTo>
                  <a:pt x="1217803" y="106284"/>
                </a:lnTo>
                <a:lnTo>
                  <a:pt x="1240380" y="140072"/>
                </a:lnTo>
                <a:lnTo>
                  <a:pt x="1257758" y="176814"/>
                </a:lnTo>
                <a:lnTo>
                  <a:pt x="1269554" y="215701"/>
                </a:lnTo>
                <a:lnTo>
                  <a:pt x="1275518" y="255906"/>
                </a:lnTo>
                <a:lnTo>
                  <a:pt x="1276183" y="269444"/>
                </a:lnTo>
                <a:lnTo>
                  <a:pt x="1276183" y="283005"/>
                </a:lnTo>
                <a:lnTo>
                  <a:pt x="1272200" y="323446"/>
                </a:lnTo>
                <a:lnTo>
                  <a:pt x="1262324" y="362873"/>
                </a:lnTo>
                <a:lnTo>
                  <a:pt x="1246773" y="400417"/>
                </a:lnTo>
                <a:lnTo>
                  <a:pt x="1225878" y="435279"/>
                </a:lnTo>
                <a:lnTo>
                  <a:pt x="1200098" y="466691"/>
                </a:lnTo>
                <a:lnTo>
                  <a:pt x="1169982" y="493987"/>
                </a:lnTo>
                <a:lnTo>
                  <a:pt x="1136194" y="516563"/>
                </a:lnTo>
                <a:lnTo>
                  <a:pt x="1099451" y="533941"/>
                </a:lnTo>
                <a:lnTo>
                  <a:pt x="1060564" y="545737"/>
                </a:lnTo>
                <a:lnTo>
                  <a:pt x="1020360" y="551701"/>
                </a:lnTo>
                <a:lnTo>
                  <a:pt x="1006822" y="552366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111625" y="1780857"/>
            <a:ext cx="9201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orw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225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50" dirty="0"/>
              <a:t>P</a:t>
            </a:r>
            <a:r>
              <a:rPr dirty="0"/>
              <a:t>y</a:t>
            </a:r>
            <a:r>
              <a:rPr sz="4050" dirty="0"/>
              <a:t>T</a:t>
            </a:r>
            <a:r>
              <a:rPr dirty="0"/>
              <a:t>or</a:t>
            </a:r>
            <a:r>
              <a:rPr sz="4150" dirty="0"/>
              <a:t>ch</a:t>
            </a:r>
            <a:r>
              <a:rPr sz="4150" spc="-145" dirty="0"/>
              <a:t> </a:t>
            </a:r>
            <a:r>
              <a:rPr spc="-125" dirty="0"/>
              <a:t>tr</a:t>
            </a:r>
            <a:r>
              <a:rPr sz="4050" spc="-125" dirty="0"/>
              <a:t>a</a:t>
            </a:r>
            <a:r>
              <a:rPr sz="4150" spc="-125" dirty="0"/>
              <a:t>ining</a:t>
            </a:r>
            <a:r>
              <a:rPr sz="4150" spc="-220" dirty="0"/>
              <a:t> </a:t>
            </a:r>
            <a:r>
              <a:rPr sz="4150" dirty="0"/>
              <a:t>l</a:t>
            </a:r>
            <a:r>
              <a:rPr dirty="0"/>
              <a:t>oop</a:t>
            </a:r>
            <a:r>
              <a:rPr spc="-120" dirty="0"/>
              <a:t> </a:t>
            </a:r>
            <a:r>
              <a:rPr sz="4150" spc="-20" dirty="0"/>
              <a:t>c</a:t>
            </a:r>
            <a:r>
              <a:rPr spc="-20" dirty="0"/>
              <a:t>o</a:t>
            </a:r>
            <a:r>
              <a:rPr sz="4150" spc="-20" dirty="0"/>
              <a:t>de</a:t>
            </a:r>
            <a:endParaRPr sz="41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0759" y="1606533"/>
            <a:ext cx="7940005" cy="47688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249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4100" spc="-125" dirty="0"/>
              <a:t>T</a:t>
            </a:r>
            <a:r>
              <a:rPr spc="-125" dirty="0">
                <a:latin typeface="Microsoft JhengHei UI"/>
                <a:cs typeface="Microsoft JhengHei UI"/>
              </a:rPr>
              <a:t>r</a:t>
            </a:r>
            <a:r>
              <a:rPr sz="4100" spc="-125" dirty="0"/>
              <a:t>a</a:t>
            </a:r>
            <a:r>
              <a:rPr sz="4150" spc="-125" dirty="0"/>
              <a:t>ining</a:t>
            </a:r>
            <a:r>
              <a:rPr sz="4150" spc="-250" dirty="0"/>
              <a:t> </a:t>
            </a:r>
            <a:r>
              <a:rPr sz="4100" spc="-45" dirty="0"/>
              <a:t>a</a:t>
            </a:r>
            <a:r>
              <a:rPr sz="4150" spc="-45" dirty="0"/>
              <a:t>nd</a:t>
            </a:r>
            <a:r>
              <a:rPr sz="4150" spc="-240" dirty="0"/>
              <a:t> </a:t>
            </a:r>
            <a:r>
              <a:rPr sz="4050" spc="-114" dirty="0">
                <a:latin typeface="Franklin Gothic Medium"/>
                <a:cs typeface="Franklin Gothic Medium"/>
              </a:rPr>
              <a:t>I</a:t>
            </a:r>
            <a:r>
              <a:rPr sz="4150" spc="-114" dirty="0"/>
              <a:t>nfe</a:t>
            </a:r>
            <a:r>
              <a:rPr spc="-114" dirty="0">
                <a:latin typeface="Microsoft JhengHei UI"/>
                <a:cs typeface="Microsoft JhengHei UI"/>
              </a:rPr>
              <a:t>r</a:t>
            </a:r>
            <a:r>
              <a:rPr sz="4150" spc="-114" dirty="0"/>
              <a:t>ence</a:t>
            </a:r>
            <a:r>
              <a:rPr sz="4150" spc="-210" dirty="0"/>
              <a:t> </a:t>
            </a:r>
            <a:r>
              <a:rPr sz="4100" dirty="0"/>
              <a:t>a</a:t>
            </a:r>
            <a:r>
              <a:rPr dirty="0">
                <a:latin typeface="Microsoft JhengHei UI"/>
                <a:cs typeface="Microsoft JhengHei UI"/>
              </a:rPr>
              <a:t>t</a:t>
            </a:r>
            <a:r>
              <a:rPr spc="65" dirty="0">
                <a:latin typeface="Microsoft JhengHei UI"/>
                <a:cs typeface="Microsoft JhengHei UI"/>
              </a:rPr>
              <a:t> </a:t>
            </a:r>
            <a:r>
              <a:rPr sz="4100" spc="-10" dirty="0"/>
              <a:t>S</a:t>
            </a:r>
            <a:r>
              <a:rPr sz="4150" spc="-10" dirty="0"/>
              <a:t>c</a:t>
            </a:r>
            <a:r>
              <a:rPr sz="4100" spc="-10" dirty="0"/>
              <a:t>a</a:t>
            </a:r>
            <a:r>
              <a:rPr sz="4150" spc="-10" dirty="0"/>
              <a:t>le</a:t>
            </a:r>
            <a:endParaRPr sz="41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000" spc="185" dirty="0">
                <a:solidFill>
                  <a:srgbClr val="DEDEDE"/>
                </a:solidFill>
              </a:rPr>
              <a:t>   </a:t>
            </a:r>
            <a:r>
              <a:rPr sz="2000" dirty="0">
                <a:solidFill>
                  <a:srgbClr val="DEDEDE"/>
                </a:solidFill>
              </a:rPr>
              <a:t>T</a:t>
            </a:r>
            <a:r>
              <a:rPr sz="1900" dirty="0">
                <a:solidFill>
                  <a:srgbClr val="DEDEDE"/>
                </a:solidFill>
              </a:rPr>
              <a:t>r</a:t>
            </a:r>
            <a:r>
              <a:rPr sz="2000" dirty="0">
                <a:solidFill>
                  <a:srgbClr val="DEDEDE"/>
                </a:solidFill>
              </a:rPr>
              <a:t>a</a:t>
            </a:r>
            <a:r>
              <a:rPr sz="2050" dirty="0">
                <a:solidFill>
                  <a:srgbClr val="DEDEDE"/>
                </a:solidFill>
              </a:rPr>
              <a:t>n</a:t>
            </a:r>
            <a:r>
              <a:rPr sz="1900" dirty="0">
                <a:solidFill>
                  <a:srgbClr val="DEDEDE"/>
                </a:solidFill>
              </a:rPr>
              <a:t>s</a:t>
            </a:r>
            <a:r>
              <a:rPr sz="2050" dirty="0">
                <a:solidFill>
                  <a:srgbClr val="DEDEDE"/>
                </a:solidFill>
              </a:rPr>
              <a:t>f</a:t>
            </a:r>
            <a:r>
              <a:rPr sz="1900" dirty="0">
                <a:solidFill>
                  <a:srgbClr val="DEDEDE"/>
                </a:solidFill>
              </a:rPr>
              <a:t>or</a:t>
            </a:r>
            <a:r>
              <a:rPr sz="2050" dirty="0">
                <a:solidFill>
                  <a:srgbClr val="DEDEDE"/>
                </a:solidFill>
              </a:rPr>
              <a:t>me</a:t>
            </a:r>
            <a:r>
              <a:rPr sz="1900" dirty="0">
                <a:solidFill>
                  <a:srgbClr val="DEDEDE"/>
                </a:solidFill>
              </a:rPr>
              <a:t>rs</a:t>
            </a:r>
            <a:r>
              <a:rPr sz="1900" spc="-45" dirty="0">
                <a:solidFill>
                  <a:srgbClr val="DEDEDE"/>
                </a:solidFill>
              </a:rPr>
              <a:t> </a:t>
            </a:r>
            <a:r>
              <a:rPr sz="2000" spc="-45" dirty="0">
                <a:solidFill>
                  <a:srgbClr val="DEDEDE"/>
                </a:solidFill>
              </a:rPr>
              <a:t>T</a:t>
            </a:r>
            <a:r>
              <a:rPr sz="1900" spc="-45" dirty="0">
                <a:solidFill>
                  <a:srgbClr val="DEDEDE"/>
                </a:solidFill>
              </a:rPr>
              <a:t>r</a:t>
            </a:r>
            <a:r>
              <a:rPr sz="2000" spc="-45" dirty="0">
                <a:solidFill>
                  <a:srgbClr val="DEDEDE"/>
                </a:solidFill>
              </a:rPr>
              <a:t>a</a:t>
            </a:r>
            <a:r>
              <a:rPr sz="2050" spc="-45" dirty="0">
                <a:solidFill>
                  <a:srgbClr val="DEDEDE"/>
                </a:solidFill>
              </a:rPr>
              <a:t>ine</a:t>
            </a:r>
            <a:r>
              <a:rPr sz="1900" spc="-45" dirty="0">
                <a:solidFill>
                  <a:srgbClr val="DEDEDE"/>
                </a:solidFill>
              </a:rPr>
              <a:t>r</a:t>
            </a:r>
            <a:r>
              <a:rPr sz="1900" spc="-75" dirty="0">
                <a:solidFill>
                  <a:srgbClr val="DEDEDE"/>
                </a:solidFill>
              </a:rPr>
              <a:t> </a:t>
            </a:r>
            <a:r>
              <a:rPr sz="2000" dirty="0">
                <a:solidFill>
                  <a:srgbClr val="DEDEDE"/>
                </a:solidFill>
              </a:rPr>
              <a:t>API</a:t>
            </a:r>
            <a:r>
              <a:rPr sz="2000" spc="-50" dirty="0">
                <a:solidFill>
                  <a:srgbClr val="DEDEDE"/>
                </a:solidFill>
              </a:rPr>
              <a:t> </a:t>
            </a:r>
            <a:r>
              <a:rPr sz="2000" dirty="0">
                <a:solidFill>
                  <a:srgbClr val="DEDEDE"/>
                </a:solidFill>
              </a:rPr>
              <a:t>a</a:t>
            </a:r>
            <a:r>
              <a:rPr sz="2050" dirty="0">
                <a:solidFill>
                  <a:srgbClr val="DEDEDE"/>
                </a:solidFill>
              </a:rPr>
              <a:t>nd</a:t>
            </a:r>
            <a:r>
              <a:rPr sz="2250" spc="295" dirty="0">
                <a:solidFill>
                  <a:srgbClr val="DEDEDE"/>
                </a:solidFill>
              </a:rPr>
              <a:t>   </a:t>
            </a:r>
            <a:r>
              <a:rPr sz="2000" spc="-20" dirty="0">
                <a:solidFill>
                  <a:srgbClr val="DEDEDE"/>
                </a:solidFill>
              </a:rPr>
              <a:t>A</a:t>
            </a:r>
            <a:r>
              <a:rPr sz="2050" spc="-20" dirty="0">
                <a:solidFill>
                  <a:srgbClr val="DEDEDE"/>
                </a:solidFill>
              </a:rPr>
              <a:t>ccele</a:t>
            </a:r>
            <a:r>
              <a:rPr sz="1900" spc="-20" dirty="0">
                <a:solidFill>
                  <a:srgbClr val="DEDEDE"/>
                </a:solidFill>
              </a:rPr>
              <a:t>r</a:t>
            </a:r>
            <a:r>
              <a:rPr sz="2000" spc="-20" dirty="0">
                <a:solidFill>
                  <a:srgbClr val="DEDEDE"/>
                </a:solidFill>
              </a:rPr>
              <a:t>a</a:t>
            </a:r>
            <a:r>
              <a:rPr sz="1900" spc="-20" dirty="0">
                <a:solidFill>
                  <a:srgbClr val="DEDEDE"/>
                </a:solidFill>
              </a:rPr>
              <a:t>t</a:t>
            </a:r>
            <a:r>
              <a:rPr sz="2050" spc="-20" dirty="0">
                <a:solidFill>
                  <a:srgbClr val="DEDEDE"/>
                </a:solidFill>
              </a:rPr>
              <a:t>e</a:t>
            </a:r>
            <a:r>
              <a:rPr sz="2050" spc="-55" dirty="0">
                <a:solidFill>
                  <a:srgbClr val="DEDEDE"/>
                </a:solidFill>
              </a:rPr>
              <a:t> </a:t>
            </a:r>
            <a:r>
              <a:rPr sz="2050" spc="-30" dirty="0">
                <a:solidFill>
                  <a:srgbClr val="DEDEDE"/>
                </a:solidFill>
              </a:rPr>
              <a:t>m</a:t>
            </a:r>
            <a:r>
              <a:rPr sz="2000" spc="-30" dirty="0">
                <a:solidFill>
                  <a:srgbClr val="DEDEDE"/>
                </a:solidFill>
              </a:rPr>
              <a:t>a</a:t>
            </a:r>
            <a:r>
              <a:rPr sz="2050" spc="-30" dirty="0">
                <a:solidFill>
                  <a:srgbClr val="DEDEDE"/>
                </a:solidFill>
              </a:rPr>
              <a:t>ke</a:t>
            </a:r>
            <a:r>
              <a:rPr sz="2050" spc="-60" dirty="0">
                <a:solidFill>
                  <a:srgbClr val="DEDEDE"/>
                </a:solidFill>
              </a:rPr>
              <a:t> </a:t>
            </a:r>
            <a:r>
              <a:rPr sz="2050" spc="-114" dirty="0">
                <a:solidFill>
                  <a:srgbClr val="DEDEDE"/>
                </a:solidFill>
              </a:rPr>
              <a:t>i</a:t>
            </a:r>
            <a:r>
              <a:rPr sz="1900" spc="-114" dirty="0">
                <a:solidFill>
                  <a:srgbClr val="DEDEDE"/>
                </a:solidFill>
              </a:rPr>
              <a:t>t</a:t>
            </a:r>
            <a:r>
              <a:rPr sz="1900" spc="-55" dirty="0">
                <a:solidFill>
                  <a:srgbClr val="DEDEDE"/>
                </a:solidFill>
              </a:rPr>
              <a:t> </a:t>
            </a:r>
            <a:r>
              <a:rPr sz="2050" spc="-10" dirty="0">
                <a:solidFill>
                  <a:srgbClr val="DEDEDE"/>
                </a:solidFill>
              </a:rPr>
              <a:t>e</a:t>
            </a:r>
            <a:r>
              <a:rPr sz="2000" spc="-10" dirty="0">
                <a:solidFill>
                  <a:srgbClr val="DEDEDE"/>
                </a:solidFill>
              </a:rPr>
              <a:t>a</a:t>
            </a:r>
            <a:r>
              <a:rPr sz="1900" spc="-10" dirty="0">
                <a:solidFill>
                  <a:srgbClr val="DEDEDE"/>
                </a:solidFill>
              </a:rPr>
              <a:t>s</a:t>
            </a:r>
            <a:r>
              <a:rPr sz="2050" spc="-10" dirty="0">
                <a:solidFill>
                  <a:srgbClr val="DEDEDE"/>
                </a:solidFill>
              </a:rPr>
              <a:t>ie</a:t>
            </a:r>
            <a:r>
              <a:rPr sz="1900" spc="-10" dirty="0">
                <a:solidFill>
                  <a:srgbClr val="DEDEDE"/>
                </a:solidFill>
              </a:rPr>
              <a:t>r</a:t>
            </a:r>
            <a:endParaRPr sz="1900"/>
          </a:p>
        </p:txBody>
      </p:sp>
      <p:grpSp>
        <p:nvGrpSpPr>
          <p:cNvPr id="3" name="object 3"/>
          <p:cNvGrpSpPr/>
          <p:nvPr/>
        </p:nvGrpSpPr>
        <p:grpSpPr>
          <a:xfrm>
            <a:off x="2762249" y="2562224"/>
            <a:ext cx="1428750" cy="1428750"/>
            <a:chOff x="2762249" y="2562224"/>
            <a:chExt cx="1428750" cy="1428750"/>
          </a:xfrm>
        </p:grpSpPr>
        <p:sp>
          <p:nvSpPr>
            <p:cNvPr id="4" name="object 4"/>
            <p:cNvSpPr/>
            <p:nvPr/>
          </p:nvSpPr>
          <p:spPr>
            <a:xfrm>
              <a:off x="2762249" y="2562224"/>
              <a:ext cx="1428750" cy="1428750"/>
            </a:xfrm>
            <a:custGeom>
              <a:avLst/>
              <a:gdLst/>
              <a:ahLst/>
              <a:cxnLst/>
              <a:rect l="l" t="t" r="r" b="b"/>
              <a:pathLst>
                <a:path w="1428750" h="1428750">
                  <a:moveTo>
                    <a:pt x="714374" y="1428749"/>
                  </a:moveTo>
                  <a:lnTo>
                    <a:pt x="661827" y="1426814"/>
                  </a:lnTo>
                  <a:lnTo>
                    <a:pt x="609554" y="1421018"/>
                  </a:lnTo>
                  <a:lnTo>
                    <a:pt x="557849" y="1411390"/>
                  </a:lnTo>
                  <a:lnTo>
                    <a:pt x="507002" y="1397988"/>
                  </a:lnTo>
                  <a:lnTo>
                    <a:pt x="457279" y="1380883"/>
                  </a:lnTo>
                  <a:lnTo>
                    <a:pt x="408940" y="1360162"/>
                  </a:lnTo>
                  <a:lnTo>
                    <a:pt x="362255" y="1335940"/>
                  </a:lnTo>
                  <a:lnTo>
                    <a:pt x="317488" y="1308355"/>
                  </a:lnTo>
                  <a:lnTo>
                    <a:pt x="274872" y="1277553"/>
                  </a:lnTo>
                  <a:lnTo>
                    <a:pt x="234629" y="1243691"/>
                  </a:lnTo>
                  <a:lnTo>
                    <a:pt x="196987" y="1206961"/>
                  </a:lnTo>
                  <a:lnTo>
                    <a:pt x="162155" y="1167569"/>
                  </a:lnTo>
                  <a:lnTo>
                    <a:pt x="130315" y="1125721"/>
                  </a:lnTo>
                  <a:lnTo>
                    <a:pt x="101634" y="1081637"/>
                  </a:lnTo>
                  <a:lnTo>
                    <a:pt x="76275" y="1035561"/>
                  </a:lnTo>
                  <a:lnTo>
                    <a:pt x="54378" y="987753"/>
                  </a:lnTo>
                  <a:lnTo>
                    <a:pt x="36056" y="938466"/>
                  </a:lnTo>
                  <a:lnTo>
                    <a:pt x="21408" y="887953"/>
                  </a:lnTo>
                  <a:lnTo>
                    <a:pt x="10516" y="836500"/>
                  </a:lnTo>
                  <a:lnTo>
                    <a:pt x="3439" y="784395"/>
                  </a:lnTo>
                  <a:lnTo>
                    <a:pt x="215" y="731911"/>
                  </a:lnTo>
                  <a:lnTo>
                    <a:pt x="0" y="714374"/>
                  </a:lnTo>
                  <a:lnTo>
                    <a:pt x="215" y="696837"/>
                  </a:lnTo>
                  <a:lnTo>
                    <a:pt x="3439" y="644353"/>
                  </a:lnTo>
                  <a:lnTo>
                    <a:pt x="10516" y="592249"/>
                  </a:lnTo>
                  <a:lnTo>
                    <a:pt x="21408" y="540795"/>
                  </a:lnTo>
                  <a:lnTo>
                    <a:pt x="36057" y="490283"/>
                  </a:lnTo>
                  <a:lnTo>
                    <a:pt x="54378" y="440995"/>
                  </a:lnTo>
                  <a:lnTo>
                    <a:pt x="76275" y="393188"/>
                  </a:lnTo>
                  <a:lnTo>
                    <a:pt x="101634" y="347112"/>
                  </a:lnTo>
                  <a:lnTo>
                    <a:pt x="130315" y="303027"/>
                  </a:lnTo>
                  <a:lnTo>
                    <a:pt x="162155" y="261179"/>
                  </a:lnTo>
                  <a:lnTo>
                    <a:pt x="196987" y="221788"/>
                  </a:lnTo>
                  <a:lnTo>
                    <a:pt x="234629" y="185057"/>
                  </a:lnTo>
                  <a:lnTo>
                    <a:pt x="274872" y="151196"/>
                  </a:lnTo>
                  <a:lnTo>
                    <a:pt x="317488" y="120393"/>
                  </a:lnTo>
                  <a:lnTo>
                    <a:pt x="362255" y="92808"/>
                  </a:lnTo>
                  <a:lnTo>
                    <a:pt x="408940" y="68587"/>
                  </a:lnTo>
                  <a:lnTo>
                    <a:pt x="457279" y="47865"/>
                  </a:lnTo>
                  <a:lnTo>
                    <a:pt x="507003" y="30760"/>
                  </a:lnTo>
                  <a:lnTo>
                    <a:pt x="557849" y="17358"/>
                  </a:lnTo>
                  <a:lnTo>
                    <a:pt x="609554" y="7731"/>
                  </a:lnTo>
                  <a:lnTo>
                    <a:pt x="661827" y="1935"/>
                  </a:lnTo>
                  <a:lnTo>
                    <a:pt x="714374" y="0"/>
                  </a:lnTo>
                  <a:lnTo>
                    <a:pt x="731911" y="215"/>
                  </a:lnTo>
                  <a:lnTo>
                    <a:pt x="784395" y="3439"/>
                  </a:lnTo>
                  <a:lnTo>
                    <a:pt x="836500" y="10515"/>
                  </a:lnTo>
                  <a:lnTo>
                    <a:pt x="887953" y="21408"/>
                  </a:lnTo>
                  <a:lnTo>
                    <a:pt x="938466" y="36057"/>
                  </a:lnTo>
                  <a:lnTo>
                    <a:pt x="987753" y="54378"/>
                  </a:lnTo>
                  <a:lnTo>
                    <a:pt x="1035560" y="76275"/>
                  </a:lnTo>
                  <a:lnTo>
                    <a:pt x="1081636" y="101634"/>
                  </a:lnTo>
                  <a:lnTo>
                    <a:pt x="1125721" y="130315"/>
                  </a:lnTo>
                  <a:lnTo>
                    <a:pt x="1167569" y="162155"/>
                  </a:lnTo>
                  <a:lnTo>
                    <a:pt x="1206961" y="196986"/>
                  </a:lnTo>
                  <a:lnTo>
                    <a:pt x="1243691" y="234629"/>
                  </a:lnTo>
                  <a:lnTo>
                    <a:pt x="1277553" y="274872"/>
                  </a:lnTo>
                  <a:lnTo>
                    <a:pt x="1308355" y="317488"/>
                  </a:lnTo>
                  <a:lnTo>
                    <a:pt x="1335940" y="362255"/>
                  </a:lnTo>
                  <a:lnTo>
                    <a:pt x="1360162" y="408939"/>
                  </a:lnTo>
                  <a:lnTo>
                    <a:pt x="1380883" y="457279"/>
                  </a:lnTo>
                  <a:lnTo>
                    <a:pt x="1397988" y="507002"/>
                  </a:lnTo>
                  <a:lnTo>
                    <a:pt x="1411390" y="557849"/>
                  </a:lnTo>
                  <a:lnTo>
                    <a:pt x="1421018" y="609554"/>
                  </a:lnTo>
                  <a:lnTo>
                    <a:pt x="1426814" y="661827"/>
                  </a:lnTo>
                  <a:lnTo>
                    <a:pt x="1428749" y="714374"/>
                  </a:lnTo>
                  <a:lnTo>
                    <a:pt x="1428534" y="731911"/>
                  </a:lnTo>
                  <a:lnTo>
                    <a:pt x="1425309" y="784395"/>
                  </a:lnTo>
                  <a:lnTo>
                    <a:pt x="1418233" y="836500"/>
                  </a:lnTo>
                  <a:lnTo>
                    <a:pt x="1407340" y="887953"/>
                  </a:lnTo>
                  <a:lnTo>
                    <a:pt x="1392691" y="938466"/>
                  </a:lnTo>
                  <a:lnTo>
                    <a:pt x="1374370" y="987753"/>
                  </a:lnTo>
                  <a:lnTo>
                    <a:pt x="1352474" y="1035561"/>
                  </a:lnTo>
                  <a:lnTo>
                    <a:pt x="1327114" y="1081637"/>
                  </a:lnTo>
                  <a:lnTo>
                    <a:pt x="1298433" y="1125721"/>
                  </a:lnTo>
                  <a:lnTo>
                    <a:pt x="1266594" y="1167569"/>
                  </a:lnTo>
                  <a:lnTo>
                    <a:pt x="1231762" y="1206961"/>
                  </a:lnTo>
                  <a:lnTo>
                    <a:pt x="1194119" y="1243691"/>
                  </a:lnTo>
                  <a:lnTo>
                    <a:pt x="1153876" y="1277552"/>
                  </a:lnTo>
                  <a:lnTo>
                    <a:pt x="1111259" y="1308355"/>
                  </a:lnTo>
                  <a:lnTo>
                    <a:pt x="1066493" y="1335940"/>
                  </a:lnTo>
                  <a:lnTo>
                    <a:pt x="1019809" y="1360162"/>
                  </a:lnTo>
                  <a:lnTo>
                    <a:pt x="971469" y="1380883"/>
                  </a:lnTo>
                  <a:lnTo>
                    <a:pt x="921746" y="1397988"/>
                  </a:lnTo>
                  <a:lnTo>
                    <a:pt x="870900" y="1411390"/>
                  </a:lnTo>
                  <a:lnTo>
                    <a:pt x="819195" y="1421018"/>
                  </a:lnTo>
                  <a:lnTo>
                    <a:pt x="766922" y="1426814"/>
                  </a:lnTo>
                  <a:lnTo>
                    <a:pt x="714374" y="1428749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16485" y="2966226"/>
              <a:ext cx="518159" cy="613410"/>
            </a:xfrm>
            <a:custGeom>
              <a:avLst/>
              <a:gdLst/>
              <a:ahLst/>
              <a:cxnLst/>
              <a:rect l="l" t="t" r="r" b="b"/>
              <a:pathLst>
                <a:path w="518160" h="613410">
                  <a:moveTo>
                    <a:pt x="225969" y="587705"/>
                  </a:moveTo>
                  <a:lnTo>
                    <a:pt x="215022" y="579684"/>
                  </a:lnTo>
                  <a:lnTo>
                    <a:pt x="209801" y="563864"/>
                  </a:lnTo>
                  <a:lnTo>
                    <a:pt x="186497" y="209238"/>
                  </a:lnTo>
                  <a:lnTo>
                    <a:pt x="189383" y="193244"/>
                  </a:lnTo>
                  <a:lnTo>
                    <a:pt x="198842" y="183412"/>
                  </a:lnTo>
                  <a:lnTo>
                    <a:pt x="212289" y="181110"/>
                  </a:lnTo>
                  <a:lnTo>
                    <a:pt x="227138" y="187708"/>
                  </a:lnTo>
                  <a:lnTo>
                    <a:pt x="275478" y="225519"/>
                  </a:lnTo>
                  <a:lnTo>
                    <a:pt x="221126" y="225519"/>
                  </a:lnTo>
                  <a:lnTo>
                    <a:pt x="241497" y="535517"/>
                  </a:lnTo>
                  <a:lnTo>
                    <a:pt x="283385" y="535517"/>
                  </a:lnTo>
                  <a:lnTo>
                    <a:pt x="252513" y="576599"/>
                  </a:lnTo>
                  <a:lnTo>
                    <a:pt x="239509" y="586990"/>
                  </a:lnTo>
                  <a:lnTo>
                    <a:pt x="225969" y="587705"/>
                  </a:lnTo>
                  <a:close/>
                </a:path>
                <a:path w="518160" h="613410">
                  <a:moveTo>
                    <a:pt x="447038" y="580228"/>
                  </a:moveTo>
                  <a:lnTo>
                    <a:pt x="396697" y="580228"/>
                  </a:lnTo>
                  <a:lnTo>
                    <a:pt x="415428" y="570332"/>
                  </a:lnTo>
                  <a:lnTo>
                    <a:pt x="415850" y="568964"/>
                  </a:lnTo>
                  <a:lnTo>
                    <a:pt x="357355" y="458322"/>
                  </a:lnTo>
                  <a:lnTo>
                    <a:pt x="354396" y="445640"/>
                  </a:lnTo>
                  <a:lnTo>
                    <a:pt x="357775" y="433778"/>
                  </a:lnTo>
                  <a:lnTo>
                    <a:pt x="366286" y="424847"/>
                  </a:lnTo>
                  <a:lnTo>
                    <a:pt x="378721" y="420961"/>
                  </a:lnTo>
                  <a:lnTo>
                    <a:pt x="465814" y="416908"/>
                  </a:lnTo>
                  <a:lnTo>
                    <a:pt x="221126" y="225519"/>
                  </a:lnTo>
                  <a:lnTo>
                    <a:pt x="275478" y="225519"/>
                  </a:lnTo>
                  <a:lnTo>
                    <a:pt x="507117" y="406700"/>
                  </a:lnTo>
                  <a:lnTo>
                    <a:pt x="517251" y="419903"/>
                  </a:lnTo>
                  <a:lnTo>
                    <a:pt x="517713" y="433447"/>
                  </a:lnTo>
                  <a:lnTo>
                    <a:pt x="509494" y="444227"/>
                  </a:lnTo>
                  <a:lnTo>
                    <a:pt x="493587" y="449137"/>
                  </a:lnTo>
                  <a:lnTo>
                    <a:pt x="392857" y="453826"/>
                  </a:lnTo>
                  <a:lnTo>
                    <a:pt x="444949" y="552352"/>
                  </a:lnTo>
                  <a:lnTo>
                    <a:pt x="448915" y="565906"/>
                  </a:lnTo>
                  <a:lnTo>
                    <a:pt x="447435" y="579486"/>
                  </a:lnTo>
                  <a:lnTo>
                    <a:pt x="447038" y="580228"/>
                  </a:lnTo>
                  <a:close/>
                </a:path>
                <a:path w="518160" h="613410">
                  <a:moveTo>
                    <a:pt x="283385" y="535517"/>
                  </a:moveTo>
                  <a:lnTo>
                    <a:pt x="241497" y="535517"/>
                  </a:lnTo>
                  <a:lnTo>
                    <a:pt x="293911" y="465770"/>
                  </a:lnTo>
                  <a:lnTo>
                    <a:pt x="304125" y="457667"/>
                  </a:lnTo>
                  <a:lnTo>
                    <a:pt x="316308" y="455662"/>
                  </a:lnTo>
                  <a:lnTo>
                    <a:pt x="328023" y="459557"/>
                  </a:lnTo>
                  <a:lnTo>
                    <a:pt x="336829" y="469156"/>
                  </a:lnTo>
                  <a:lnTo>
                    <a:pt x="350997" y="495950"/>
                  </a:lnTo>
                  <a:lnTo>
                    <a:pt x="313118" y="495950"/>
                  </a:lnTo>
                  <a:lnTo>
                    <a:pt x="283385" y="535517"/>
                  </a:lnTo>
                  <a:close/>
                </a:path>
                <a:path w="518160" h="613410">
                  <a:moveTo>
                    <a:pt x="399807" y="613288"/>
                  </a:moveTo>
                  <a:lnTo>
                    <a:pt x="386207" y="611829"/>
                  </a:lnTo>
                  <a:lnTo>
                    <a:pt x="374150" y="605393"/>
                  </a:lnTo>
                  <a:lnTo>
                    <a:pt x="365208" y="594460"/>
                  </a:lnTo>
                  <a:lnTo>
                    <a:pt x="313118" y="495950"/>
                  </a:lnTo>
                  <a:lnTo>
                    <a:pt x="350997" y="495950"/>
                  </a:lnTo>
                  <a:lnTo>
                    <a:pt x="395168" y="579486"/>
                  </a:lnTo>
                  <a:lnTo>
                    <a:pt x="395273" y="579684"/>
                  </a:lnTo>
                  <a:lnTo>
                    <a:pt x="395340" y="579812"/>
                  </a:lnTo>
                  <a:lnTo>
                    <a:pt x="396697" y="580228"/>
                  </a:lnTo>
                  <a:lnTo>
                    <a:pt x="447038" y="580228"/>
                  </a:lnTo>
                  <a:lnTo>
                    <a:pt x="440990" y="591529"/>
                  </a:lnTo>
                  <a:lnTo>
                    <a:pt x="430058" y="600475"/>
                  </a:lnTo>
                  <a:lnTo>
                    <a:pt x="413377" y="609288"/>
                  </a:lnTo>
                  <a:lnTo>
                    <a:pt x="399807" y="613288"/>
                  </a:lnTo>
                  <a:close/>
                </a:path>
                <a:path w="518160" h="613410">
                  <a:moveTo>
                    <a:pt x="9349" y="254289"/>
                  </a:moveTo>
                  <a:lnTo>
                    <a:pt x="1332" y="247353"/>
                  </a:lnTo>
                  <a:lnTo>
                    <a:pt x="0" y="228907"/>
                  </a:lnTo>
                  <a:lnTo>
                    <a:pt x="6936" y="220890"/>
                  </a:lnTo>
                  <a:lnTo>
                    <a:pt x="108939" y="213522"/>
                  </a:lnTo>
                  <a:lnTo>
                    <a:pt x="116956" y="220458"/>
                  </a:lnTo>
                  <a:lnTo>
                    <a:pt x="118288" y="238904"/>
                  </a:lnTo>
                  <a:lnTo>
                    <a:pt x="111351" y="246921"/>
                  </a:lnTo>
                  <a:lnTo>
                    <a:pt x="9349" y="254289"/>
                  </a:lnTo>
                  <a:close/>
                </a:path>
                <a:path w="518160" h="613410">
                  <a:moveTo>
                    <a:pt x="131429" y="159321"/>
                  </a:moveTo>
                  <a:lnTo>
                    <a:pt x="55911" y="100466"/>
                  </a:lnTo>
                  <a:lnTo>
                    <a:pt x="50167" y="89011"/>
                  </a:lnTo>
                  <a:lnTo>
                    <a:pt x="50936" y="82639"/>
                  </a:lnTo>
                  <a:lnTo>
                    <a:pt x="54205" y="76849"/>
                  </a:lnTo>
                  <a:lnTo>
                    <a:pt x="59464" y="72782"/>
                  </a:lnTo>
                  <a:lnTo>
                    <a:pt x="65660" y="71105"/>
                  </a:lnTo>
                  <a:lnTo>
                    <a:pt x="72032" y="71874"/>
                  </a:lnTo>
                  <a:lnTo>
                    <a:pt x="77822" y="75143"/>
                  </a:lnTo>
                  <a:lnTo>
                    <a:pt x="141178" y="129960"/>
                  </a:lnTo>
                  <a:lnTo>
                    <a:pt x="145245" y="135219"/>
                  </a:lnTo>
                  <a:lnTo>
                    <a:pt x="146922" y="141415"/>
                  </a:lnTo>
                  <a:lnTo>
                    <a:pt x="146154" y="147788"/>
                  </a:lnTo>
                  <a:lnTo>
                    <a:pt x="142884" y="153577"/>
                  </a:lnTo>
                  <a:lnTo>
                    <a:pt x="137625" y="157645"/>
                  </a:lnTo>
                  <a:lnTo>
                    <a:pt x="131429" y="159321"/>
                  </a:lnTo>
                  <a:close/>
                </a:path>
                <a:path w="518160" h="613410">
                  <a:moveTo>
                    <a:pt x="205349" y="118290"/>
                  </a:moveTo>
                  <a:lnTo>
                    <a:pt x="197332" y="111354"/>
                  </a:lnTo>
                  <a:lnTo>
                    <a:pt x="189953" y="9351"/>
                  </a:lnTo>
                  <a:lnTo>
                    <a:pt x="196889" y="1334"/>
                  </a:lnTo>
                  <a:lnTo>
                    <a:pt x="215335" y="0"/>
                  </a:lnTo>
                  <a:lnTo>
                    <a:pt x="223352" y="6935"/>
                  </a:lnTo>
                  <a:lnTo>
                    <a:pt x="230731" y="108938"/>
                  </a:lnTo>
                  <a:lnTo>
                    <a:pt x="223795" y="116955"/>
                  </a:lnTo>
                  <a:lnTo>
                    <a:pt x="205349" y="118290"/>
                  </a:lnTo>
                  <a:close/>
                </a:path>
                <a:path w="518160" h="613410">
                  <a:moveTo>
                    <a:pt x="302837" y="146923"/>
                  </a:moveTo>
                  <a:lnTo>
                    <a:pt x="296464" y="146154"/>
                  </a:lnTo>
                  <a:lnTo>
                    <a:pt x="290675" y="142885"/>
                  </a:lnTo>
                  <a:lnTo>
                    <a:pt x="286607" y="137626"/>
                  </a:lnTo>
                  <a:lnTo>
                    <a:pt x="284930" y="131430"/>
                  </a:lnTo>
                  <a:lnTo>
                    <a:pt x="285699" y="125058"/>
                  </a:lnTo>
                  <a:lnTo>
                    <a:pt x="288968" y="119268"/>
                  </a:lnTo>
                  <a:lnTo>
                    <a:pt x="343777" y="55921"/>
                  </a:lnTo>
                  <a:lnTo>
                    <a:pt x="349036" y="51853"/>
                  </a:lnTo>
                  <a:lnTo>
                    <a:pt x="355232" y="50176"/>
                  </a:lnTo>
                  <a:lnTo>
                    <a:pt x="361604" y="50945"/>
                  </a:lnTo>
                  <a:lnTo>
                    <a:pt x="367394" y="54214"/>
                  </a:lnTo>
                  <a:lnTo>
                    <a:pt x="371461" y="59473"/>
                  </a:lnTo>
                  <a:lnTo>
                    <a:pt x="373138" y="65669"/>
                  </a:lnTo>
                  <a:lnTo>
                    <a:pt x="372370" y="72041"/>
                  </a:lnTo>
                  <a:lnTo>
                    <a:pt x="369100" y="77831"/>
                  </a:lnTo>
                  <a:lnTo>
                    <a:pt x="314292" y="141178"/>
                  </a:lnTo>
                  <a:lnTo>
                    <a:pt x="309033" y="145246"/>
                  </a:lnTo>
                  <a:lnTo>
                    <a:pt x="302837" y="1469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16074" y="3955491"/>
            <a:ext cx="3717925" cy="116141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680"/>
              </a:spcBef>
            </a:pPr>
            <a:r>
              <a:rPr sz="1950" spc="155" dirty="0">
                <a:solidFill>
                  <a:srgbClr val="FFFFFF"/>
                </a:solidFill>
                <a:latin typeface="Trebuchet MS"/>
                <a:cs typeface="Trebuchet MS"/>
              </a:rPr>
              <a:t>   </a:t>
            </a:r>
            <a:r>
              <a:rPr sz="1950" spc="-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850" spc="-35" dirty="0">
                <a:solidFill>
                  <a:srgbClr val="FFFFFF"/>
                </a:solidFill>
                <a:latin typeface="Microsoft JhengHei UI"/>
                <a:cs typeface="Microsoft JhengHei UI"/>
              </a:rPr>
              <a:t>r</a:t>
            </a:r>
            <a:r>
              <a:rPr sz="1950" spc="-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ine</a:t>
            </a:r>
            <a:r>
              <a:rPr sz="1850" spc="-35" dirty="0">
                <a:solidFill>
                  <a:srgbClr val="FFFFFF"/>
                </a:solidFill>
                <a:latin typeface="Microsoft JhengHei UI"/>
                <a:cs typeface="Microsoft JhengHei UI"/>
              </a:rPr>
              <a:t>r</a:t>
            </a:r>
            <a:r>
              <a:rPr sz="1850" spc="40" dirty="0">
                <a:solidFill>
                  <a:srgbClr val="FFFFFF"/>
                </a:solidFill>
                <a:latin typeface="Microsoft JhengHei UI"/>
                <a:cs typeface="Microsoft JhengHei UI"/>
              </a:rPr>
              <a:t> </a:t>
            </a:r>
            <a:r>
              <a:rPr sz="1950" spc="-25" dirty="0">
                <a:solidFill>
                  <a:srgbClr val="FFFFFF"/>
                </a:solidFill>
                <a:latin typeface="Trebuchet MS"/>
                <a:cs typeface="Trebuchet MS"/>
              </a:rPr>
              <a:t>API</a:t>
            </a:r>
            <a:endParaRPr sz="1950">
              <a:latin typeface="Trebuchet MS"/>
              <a:cs typeface="Trebuchet MS"/>
            </a:endParaRPr>
          </a:p>
          <a:p>
            <a:pPr marL="12065" marR="5080" indent="6985" algn="ctr">
              <a:lnSpc>
                <a:spcPct val="80400"/>
              </a:lnSpc>
              <a:spcBef>
                <a:spcPts val="885"/>
              </a:spcBef>
            </a:pP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J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ust</a:t>
            </a:r>
            <a:r>
              <a:rPr sz="1550" spc="-5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p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l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g</a:t>
            </a:r>
            <a:r>
              <a:rPr sz="1650" spc="-7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1650" spc="-4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550" spc="-3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del</a:t>
            </a:r>
            <a:r>
              <a:rPr sz="1650" spc="-4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nd</a:t>
            </a:r>
            <a:r>
              <a:rPr sz="1650" spc="-9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d</a:t>
            </a: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ts</a:t>
            </a:r>
            <a:r>
              <a:rPr sz="1550" spc="-6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nd </a:t>
            </a:r>
            <a:r>
              <a:rPr sz="1650" spc="-6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600" spc="-6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60" dirty="0">
                <a:solidFill>
                  <a:srgbClr val="DEDEDE"/>
                </a:solidFill>
                <a:latin typeface="Trebuchet MS"/>
                <a:cs typeface="Trebuchet MS"/>
              </a:rPr>
              <a:t>ll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800" spc="-110" dirty="0">
                <a:solidFill>
                  <a:srgbClr val="DEDEDE"/>
                </a:solidFill>
                <a:latin typeface="Georgia"/>
                <a:cs typeface="Georgia"/>
              </a:rPr>
              <a:t>`</a:t>
            </a:r>
            <a:r>
              <a:rPr sz="1550" spc="-110" dirty="0">
                <a:solidFill>
                  <a:srgbClr val="DEDEDE"/>
                </a:solidFill>
                <a:latin typeface="Trebuchet MS"/>
                <a:cs typeface="Trebuchet MS"/>
              </a:rPr>
              <a:t>tr</a:t>
            </a:r>
            <a:r>
              <a:rPr sz="1600" spc="-1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110" dirty="0">
                <a:solidFill>
                  <a:srgbClr val="DEDEDE"/>
                </a:solidFill>
                <a:latin typeface="Trebuchet MS"/>
                <a:cs typeface="Trebuchet MS"/>
              </a:rPr>
              <a:t>ine</a:t>
            </a:r>
            <a:r>
              <a:rPr sz="1550" spc="-1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800" spc="-110" dirty="0">
                <a:solidFill>
                  <a:srgbClr val="DEDEDE"/>
                </a:solidFill>
                <a:latin typeface="Trebuchet MS"/>
                <a:cs typeface="Trebuchet MS"/>
              </a:rPr>
              <a:t>.</a:t>
            </a:r>
            <a:r>
              <a:rPr sz="1550" spc="-110" dirty="0">
                <a:solidFill>
                  <a:srgbClr val="DEDEDE"/>
                </a:solidFill>
                <a:latin typeface="Trebuchet MS"/>
                <a:cs typeface="Trebuchet MS"/>
              </a:rPr>
              <a:t>tr</a:t>
            </a:r>
            <a:r>
              <a:rPr sz="1600" spc="-1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110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1800" spc="-110" dirty="0">
                <a:solidFill>
                  <a:srgbClr val="DEDEDE"/>
                </a:solidFill>
                <a:latin typeface="Trebuchet MS"/>
                <a:cs typeface="Trebuchet MS"/>
              </a:rPr>
              <a:t>()</a:t>
            </a:r>
            <a:r>
              <a:rPr sz="1800" spc="-110" dirty="0">
                <a:solidFill>
                  <a:srgbClr val="DEDEDE"/>
                </a:solidFill>
                <a:latin typeface="Georgia"/>
                <a:cs typeface="Georgia"/>
              </a:rPr>
              <a:t>`</a:t>
            </a:r>
            <a:r>
              <a:rPr sz="1800" spc="-110" dirty="0">
                <a:solidFill>
                  <a:srgbClr val="DEDEDE"/>
                </a:solidFill>
                <a:latin typeface="Trebuchet MS"/>
                <a:cs typeface="Trebuchet MS"/>
              </a:rPr>
              <a:t>.</a:t>
            </a:r>
            <a:r>
              <a:rPr sz="1800" spc="-6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spc="75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550" spc="75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need</a:t>
            </a:r>
            <a:r>
              <a:rPr sz="1650" spc="-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to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50" dirty="0">
                <a:solidFill>
                  <a:srgbClr val="DEDEDE"/>
                </a:solidFill>
                <a:latin typeface="Trebuchet MS"/>
                <a:cs typeface="Trebuchet MS"/>
              </a:rPr>
              <a:t>wr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spc="-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he </a:t>
            </a:r>
            <a:r>
              <a:rPr sz="1650" spc="-45" dirty="0">
                <a:solidFill>
                  <a:srgbClr val="DEDEDE"/>
                </a:solidFill>
                <a:latin typeface="Trebuchet MS"/>
                <a:cs typeface="Trebuchet MS"/>
              </a:rPr>
              <a:t>b</a:t>
            </a:r>
            <a:r>
              <a:rPr sz="1550" spc="-45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45" dirty="0">
                <a:solidFill>
                  <a:srgbClr val="DEDEDE"/>
                </a:solidFill>
                <a:latin typeface="Trebuchet MS"/>
                <a:cs typeface="Trebuchet MS"/>
              </a:rPr>
              <a:t>ile</a:t>
            </a:r>
            <a:r>
              <a:rPr sz="1550" spc="-45" dirty="0">
                <a:solidFill>
                  <a:srgbClr val="DEDEDE"/>
                </a:solidFill>
                <a:latin typeface="Trebuchet MS"/>
                <a:cs typeface="Trebuchet MS"/>
              </a:rPr>
              <a:t>rp</a:t>
            </a:r>
            <a:r>
              <a:rPr sz="1650" spc="-45" dirty="0">
                <a:solidFill>
                  <a:srgbClr val="DEDEDE"/>
                </a:solidFill>
                <a:latin typeface="Trebuchet MS"/>
                <a:cs typeface="Trebuchet MS"/>
              </a:rPr>
              <a:t>l</a:t>
            </a:r>
            <a:r>
              <a:rPr sz="1600" spc="-45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4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45" dirty="0">
                <a:solidFill>
                  <a:srgbClr val="DEDEDE"/>
                </a:solidFill>
                <a:latin typeface="Trebuchet MS"/>
                <a:cs typeface="Trebuchet MS"/>
              </a:rPr>
              <a:t>e 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P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y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or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ch</a:t>
            </a:r>
            <a:r>
              <a:rPr sz="1650" spc="-5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l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oops</a:t>
            </a:r>
            <a:r>
              <a:rPr sz="1800" spc="-10" dirty="0">
                <a:solidFill>
                  <a:srgbClr val="DEDEDE"/>
                </a:solidFill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000999" y="2562224"/>
            <a:ext cx="1428750" cy="1428750"/>
            <a:chOff x="8000999" y="2562224"/>
            <a:chExt cx="1428750" cy="1428750"/>
          </a:xfrm>
        </p:grpSpPr>
        <p:sp>
          <p:nvSpPr>
            <p:cNvPr id="8" name="object 8"/>
            <p:cNvSpPr/>
            <p:nvPr/>
          </p:nvSpPr>
          <p:spPr>
            <a:xfrm>
              <a:off x="8000999" y="2562224"/>
              <a:ext cx="1428750" cy="1428750"/>
            </a:xfrm>
            <a:custGeom>
              <a:avLst/>
              <a:gdLst/>
              <a:ahLst/>
              <a:cxnLst/>
              <a:rect l="l" t="t" r="r" b="b"/>
              <a:pathLst>
                <a:path w="1428750" h="1428750">
                  <a:moveTo>
                    <a:pt x="714374" y="1428749"/>
                  </a:moveTo>
                  <a:lnTo>
                    <a:pt x="661827" y="1426814"/>
                  </a:lnTo>
                  <a:lnTo>
                    <a:pt x="609553" y="1421018"/>
                  </a:lnTo>
                  <a:lnTo>
                    <a:pt x="557848" y="1411390"/>
                  </a:lnTo>
                  <a:lnTo>
                    <a:pt x="507002" y="1397988"/>
                  </a:lnTo>
                  <a:lnTo>
                    <a:pt x="457279" y="1380883"/>
                  </a:lnTo>
                  <a:lnTo>
                    <a:pt x="408939" y="1360162"/>
                  </a:lnTo>
                  <a:lnTo>
                    <a:pt x="362255" y="1335940"/>
                  </a:lnTo>
                  <a:lnTo>
                    <a:pt x="317488" y="1308355"/>
                  </a:lnTo>
                  <a:lnTo>
                    <a:pt x="274872" y="1277553"/>
                  </a:lnTo>
                  <a:lnTo>
                    <a:pt x="234629" y="1243691"/>
                  </a:lnTo>
                  <a:lnTo>
                    <a:pt x="196987" y="1206961"/>
                  </a:lnTo>
                  <a:lnTo>
                    <a:pt x="162155" y="1167569"/>
                  </a:lnTo>
                  <a:lnTo>
                    <a:pt x="130315" y="1125721"/>
                  </a:lnTo>
                  <a:lnTo>
                    <a:pt x="101633" y="1081637"/>
                  </a:lnTo>
                  <a:lnTo>
                    <a:pt x="76274" y="1035561"/>
                  </a:lnTo>
                  <a:lnTo>
                    <a:pt x="54377" y="987753"/>
                  </a:lnTo>
                  <a:lnTo>
                    <a:pt x="36057" y="938466"/>
                  </a:lnTo>
                  <a:lnTo>
                    <a:pt x="21408" y="887953"/>
                  </a:lnTo>
                  <a:lnTo>
                    <a:pt x="10515" y="836500"/>
                  </a:lnTo>
                  <a:lnTo>
                    <a:pt x="3439" y="784395"/>
                  </a:lnTo>
                  <a:lnTo>
                    <a:pt x="214" y="731911"/>
                  </a:lnTo>
                  <a:lnTo>
                    <a:pt x="0" y="714374"/>
                  </a:lnTo>
                  <a:lnTo>
                    <a:pt x="214" y="696837"/>
                  </a:lnTo>
                  <a:lnTo>
                    <a:pt x="3439" y="644353"/>
                  </a:lnTo>
                  <a:lnTo>
                    <a:pt x="10515" y="592249"/>
                  </a:lnTo>
                  <a:lnTo>
                    <a:pt x="21408" y="540795"/>
                  </a:lnTo>
                  <a:lnTo>
                    <a:pt x="36057" y="490283"/>
                  </a:lnTo>
                  <a:lnTo>
                    <a:pt x="54378" y="440995"/>
                  </a:lnTo>
                  <a:lnTo>
                    <a:pt x="76274" y="393188"/>
                  </a:lnTo>
                  <a:lnTo>
                    <a:pt x="101634" y="347112"/>
                  </a:lnTo>
                  <a:lnTo>
                    <a:pt x="130315" y="303027"/>
                  </a:lnTo>
                  <a:lnTo>
                    <a:pt x="162155" y="261179"/>
                  </a:lnTo>
                  <a:lnTo>
                    <a:pt x="196987" y="221788"/>
                  </a:lnTo>
                  <a:lnTo>
                    <a:pt x="234629" y="185057"/>
                  </a:lnTo>
                  <a:lnTo>
                    <a:pt x="274872" y="151196"/>
                  </a:lnTo>
                  <a:lnTo>
                    <a:pt x="317488" y="120393"/>
                  </a:lnTo>
                  <a:lnTo>
                    <a:pt x="362255" y="92808"/>
                  </a:lnTo>
                  <a:lnTo>
                    <a:pt x="408939" y="68587"/>
                  </a:lnTo>
                  <a:lnTo>
                    <a:pt x="457279" y="47865"/>
                  </a:lnTo>
                  <a:lnTo>
                    <a:pt x="507002" y="30760"/>
                  </a:lnTo>
                  <a:lnTo>
                    <a:pt x="557848" y="17358"/>
                  </a:lnTo>
                  <a:lnTo>
                    <a:pt x="609554" y="7731"/>
                  </a:lnTo>
                  <a:lnTo>
                    <a:pt x="661827" y="1935"/>
                  </a:lnTo>
                  <a:lnTo>
                    <a:pt x="714374" y="0"/>
                  </a:lnTo>
                  <a:lnTo>
                    <a:pt x="731912" y="215"/>
                  </a:lnTo>
                  <a:lnTo>
                    <a:pt x="784396" y="3439"/>
                  </a:lnTo>
                  <a:lnTo>
                    <a:pt x="836500" y="10515"/>
                  </a:lnTo>
                  <a:lnTo>
                    <a:pt x="887953" y="21408"/>
                  </a:lnTo>
                  <a:lnTo>
                    <a:pt x="938466" y="36057"/>
                  </a:lnTo>
                  <a:lnTo>
                    <a:pt x="987753" y="54378"/>
                  </a:lnTo>
                  <a:lnTo>
                    <a:pt x="1035561" y="76275"/>
                  </a:lnTo>
                  <a:lnTo>
                    <a:pt x="1081637" y="101634"/>
                  </a:lnTo>
                  <a:lnTo>
                    <a:pt x="1125721" y="130315"/>
                  </a:lnTo>
                  <a:lnTo>
                    <a:pt x="1167569" y="162155"/>
                  </a:lnTo>
                  <a:lnTo>
                    <a:pt x="1206960" y="196986"/>
                  </a:lnTo>
                  <a:lnTo>
                    <a:pt x="1243691" y="234629"/>
                  </a:lnTo>
                  <a:lnTo>
                    <a:pt x="1277552" y="274872"/>
                  </a:lnTo>
                  <a:lnTo>
                    <a:pt x="1308354" y="317488"/>
                  </a:lnTo>
                  <a:lnTo>
                    <a:pt x="1335939" y="362255"/>
                  </a:lnTo>
                  <a:lnTo>
                    <a:pt x="1360161" y="408939"/>
                  </a:lnTo>
                  <a:lnTo>
                    <a:pt x="1380882" y="457279"/>
                  </a:lnTo>
                  <a:lnTo>
                    <a:pt x="1397988" y="507002"/>
                  </a:lnTo>
                  <a:lnTo>
                    <a:pt x="1411390" y="557849"/>
                  </a:lnTo>
                  <a:lnTo>
                    <a:pt x="1421018" y="609554"/>
                  </a:lnTo>
                  <a:lnTo>
                    <a:pt x="1426815" y="661827"/>
                  </a:lnTo>
                  <a:lnTo>
                    <a:pt x="1428749" y="714374"/>
                  </a:lnTo>
                  <a:lnTo>
                    <a:pt x="1428534" y="731911"/>
                  </a:lnTo>
                  <a:lnTo>
                    <a:pt x="1425309" y="784395"/>
                  </a:lnTo>
                  <a:lnTo>
                    <a:pt x="1418232" y="836500"/>
                  </a:lnTo>
                  <a:lnTo>
                    <a:pt x="1407340" y="887953"/>
                  </a:lnTo>
                  <a:lnTo>
                    <a:pt x="1392692" y="938466"/>
                  </a:lnTo>
                  <a:lnTo>
                    <a:pt x="1374370" y="987753"/>
                  </a:lnTo>
                  <a:lnTo>
                    <a:pt x="1352473" y="1035561"/>
                  </a:lnTo>
                  <a:lnTo>
                    <a:pt x="1327114" y="1081637"/>
                  </a:lnTo>
                  <a:lnTo>
                    <a:pt x="1298433" y="1125721"/>
                  </a:lnTo>
                  <a:lnTo>
                    <a:pt x="1266594" y="1167569"/>
                  </a:lnTo>
                  <a:lnTo>
                    <a:pt x="1231762" y="1206961"/>
                  </a:lnTo>
                  <a:lnTo>
                    <a:pt x="1194119" y="1243691"/>
                  </a:lnTo>
                  <a:lnTo>
                    <a:pt x="1153876" y="1277552"/>
                  </a:lnTo>
                  <a:lnTo>
                    <a:pt x="1111258" y="1308355"/>
                  </a:lnTo>
                  <a:lnTo>
                    <a:pt x="1066493" y="1335940"/>
                  </a:lnTo>
                  <a:lnTo>
                    <a:pt x="1019808" y="1360162"/>
                  </a:lnTo>
                  <a:lnTo>
                    <a:pt x="971469" y="1380883"/>
                  </a:lnTo>
                  <a:lnTo>
                    <a:pt x="921746" y="1397988"/>
                  </a:lnTo>
                  <a:lnTo>
                    <a:pt x="870899" y="1411390"/>
                  </a:lnTo>
                  <a:lnTo>
                    <a:pt x="819195" y="1421018"/>
                  </a:lnTo>
                  <a:lnTo>
                    <a:pt x="766922" y="1426814"/>
                  </a:lnTo>
                  <a:lnTo>
                    <a:pt x="714374" y="1428749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81144" y="2933364"/>
              <a:ext cx="443865" cy="717550"/>
            </a:xfrm>
            <a:custGeom>
              <a:avLst/>
              <a:gdLst/>
              <a:ahLst/>
              <a:cxnLst/>
              <a:rect l="l" t="t" r="r" b="b"/>
              <a:pathLst>
                <a:path w="443865" h="717550">
                  <a:moveTo>
                    <a:pt x="122949" y="717302"/>
                  </a:moveTo>
                  <a:lnTo>
                    <a:pt x="99983" y="713933"/>
                  </a:lnTo>
                  <a:lnTo>
                    <a:pt x="83622" y="697470"/>
                  </a:lnTo>
                  <a:lnTo>
                    <a:pt x="82153" y="672093"/>
                  </a:lnTo>
                  <a:lnTo>
                    <a:pt x="166588" y="397218"/>
                  </a:lnTo>
                  <a:lnTo>
                    <a:pt x="165731" y="396059"/>
                  </a:lnTo>
                  <a:lnTo>
                    <a:pt x="35112" y="396059"/>
                  </a:lnTo>
                  <a:lnTo>
                    <a:pt x="17985" y="391663"/>
                  </a:lnTo>
                  <a:lnTo>
                    <a:pt x="5694" y="380248"/>
                  </a:lnTo>
                  <a:lnTo>
                    <a:pt x="0" y="364472"/>
                  </a:lnTo>
                  <a:lnTo>
                    <a:pt x="2659" y="346996"/>
                  </a:lnTo>
                  <a:lnTo>
                    <a:pt x="141092" y="21459"/>
                  </a:lnTo>
                  <a:lnTo>
                    <a:pt x="173544" y="0"/>
                  </a:lnTo>
                  <a:lnTo>
                    <a:pt x="390125" y="0"/>
                  </a:lnTo>
                  <a:lnTo>
                    <a:pt x="408360" y="5016"/>
                  </a:lnTo>
                  <a:lnTo>
                    <a:pt x="420774" y="17816"/>
                  </a:lnTo>
                  <a:lnTo>
                    <a:pt x="425027" y="33486"/>
                  </a:lnTo>
                  <a:lnTo>
                    <a:pt x="172831" y="33486"/>
                  </a:lnTo>
                  <a:lnTo>
                    <a:pt x="172184" y="33914"/>
                  </a:lnTo>
                  <a:lnTo>
                    <a:pt x="32975" y="361274"/>
                  </a:lnTo>
                  <a:lnTo>
                    <a:pt x="33834" y="362573"/>
                  </a:lnTo>
                  <a:lnTo>
                    <a:pt x="164536" y="362573"/>
                  </a:lnTo>
                  <a:lnTo>
                    <a:pt x="180789" y="366513"/>
                  </a:lnTo>
                  <a:lnTo>
                    <a:pt x="192899" y="376881"/>
                  </a:lnTo>
                  <a:lnTo>
                    <a:pt x="199254" y="391500"/>
                  </a:lnTo>
                  <a:lnTo>
                    <a:pt x="198247" y="408192"/>
                  </a:lnTo>
                  <a:lnTo>
                    <a:pt x="113576" y="683836"/>
                  </a:lnTo>
                  <a:lnTo>
                    <a:pt x="116108" y="685113"/>
                  </a:lnTo>
                  <a:lnTo>
                    <a:pt x="157734" y="685113"/>
                  </a:lnTo>
                  <a:lnTo>
                    <a:pt x="144232" y="703400"/>
                  </a:lnTo>
                  <a:lnTo>
                    <a:pt x="122949" y="717302"/>
                  </a:lnTo>
                  <a:close/>
                </a:path>
                <a:path w="443865" h="717550">
                  <a:moveTo>
                    <a:pt x="157734" y="685113"/>
                  </a:moveTo>
                  <a:lnTo>
                    <a:pt x="116108" y="685113"/>
                  </a:lnTo>
                  <a:lnTo>
                    <a:pt x="410377" y="286554"/>
                  </a:lnTo>
                  <a:lnTo>
                    <a:pt x="409538" y="284893"/>
                  </a:lnTo>
                  <a:lnTo>
                    <a:pt x="305966" y="284893"/>
                  </a:lnTo>
                  <a:lnTo>
                    <a:pt x="287734" y="279876"/>
                  </a:lnTo>
                  <a:lnTo>
                    <a:pt x="275320" y="267076"/>
                  </a:lnTo>
                  <a:lnTo>
                    <a:pt x="270648" y="249868"/>
                  </a:lnTo>
                  <a:lnTo>
                    <a:pt x="275637" y="231625"/>
                  </a:lnTo>
                  <a:lnTo>
                    <a:pt x="392363" y="34987"/>
                  </a:lnTo>
                  <a:lnTo>
                    <a:pt x="391509" y="33486"/>
                  </a:lnTo>
                  <a:lnTo>
                    <a:pt x="425027" y="33486"/>
                  </a:lnTo>
                  <a:lnTo>
                    <a:pt x="425435" y="34987"/>
                  </a:lnTo>
                  <a:lnTo>
                    <a:pt x="420454" y="53267"/>
                  </a:lnTo>
                  <a:lnTo>
                    <a:pt x="303750" y="249868"/>
                  </a:lnTo>
                  <a:lnTo>
                    <a:pt x="304586" y="251406"/>
                  </a:lnTo>
                  <a:lnTo>
                    <a:pt x="408082" y="251406"/>
                  </a:lnTo>
                  <a:lnTo>
                    <a:pt x="427138" y="256916"/>
                  </a:lnTo>
                  <a:lnTo>
                    <a:pt x="439562" y="270781"/>
                  </a:lnTo>
                  <a:lnTo>
                    <a:pt x="443339" y="289011"/>
                  </a:lnTo>
                  <a:lnTo>
                    <a:pt x="436453" y="307613"/>
                  </a:lnTo>
                  <a:lnTo>
                    <a:pt x="157734" y="685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035800" y="3955491"/>
            <a:ext cx="3355975" cy="94234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680"/>
              </a:spcBef>
            </a:pPr>
            <a:r>
              <a:rPr sz="1950" spc="190" dirty="0">
                <a:solidFill>
                  <a:srgbClr val="FFFFFF"/>
                </a:solidFill>
                <a:latin typeface="Trebuchet MS"/>
                <a:cs typeface="Trebuchet MS"/>
              </a:rPr>
              <a:t>   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ccele</a:t>
            </a:r>
            <a:r>
              <a:rPr sz="1850" spc="-10" dirty="0">
                <a:solidFill>
                  <a:srgbClr val="FFFFFF"/>
                </a:solidFill>
                <a:latin typeface="Microsoft JhengHei UI"/>
                <a:cs typeface="Microsoft JhengHei UI"/>
              </a:rPr>
              <a:t>r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50" spc="-10" dirty="0">
                <a:solidFill>
                  <a:srgbClr val="FFFFFF"/>
                </a:solidFill>
                <a:latin typeface="Microsoft JhengHei UI"/>
                <a:cs typeface="Microsoft JhengHei UI"/>
              </a:rPr>
              <a:t>t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000">
              <a:latin typeface="Trebuchet MS"/>
              <a:cs typeface="Trebuchet MS"/>
            </a:endParaRPr>
          </a:p>
          <a:p>
            <a:pPr marL="12065" marR="5080" algn="ctr">
              <a:lnSpc>
                <a:spcPct val="81000"/>
              </a:lnSpc>
              <a:spcBef>
                <a:spcPts val="875"/>
              </a:spcBef>
            </a:pPr>
            <a:r>
              <a:rPr sz="1600" spc="-3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00" spc="-35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ining</a:t>
            </a:r>
            <a:r>
              <a:rPr sz="1650" spc="-9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nd</a:t>
            </a:r>
            <a:r>
              <a:rPr sz="1650" spc="-12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infe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ence</a:t>
            </a:r>
            <a:r>
              <a:rPr sz="1650" spc="-6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spc="-3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3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7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le</a:t>
            </a:r>
            <a:r>
              <a:rPr sz="1650" spc="-5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600" spc="-2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de </a:t>
            </a:r>
            <a:r>
              <a:rPr sz="1550" spc="-7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spc="-70" dirty="0">
                <a:solidFill>
                  <a:srgbClr val="DEDEDE"/>
                </a:solidFill>
                <a:latin typeface="Trebuchet MS"/>
                <a:cs typeface="Trebuchet MS"/>
              </a:rPr>
              <a:t>im</a:t>
            </a:r>
            <a:r>
              <a:rPr sz="1550" spc="-70" dirty="0">
                <a:solidFill>
                  <a:srgbClr val="DEDEDE"/>
                </a:solidFill>
                <a:latin typeface="Trebuchet MS"/>
                <a:cs typeface="Trebuchet MS"/>
              </a:rPr>
              <a:t>p</a:t>
            </a:r>
            <a:r>
              <a:rPr sz="1650" spc="-70" dirty="0">
                <a:solidFill>
                  <a:srgbClr val="DEDEDE"/>
                </a:solidFill>
                <a:latin typeface="Trebuchet MS"/>
                <a:cs typeface="Trebuchet MS"/>
              </a:rPr>
              <a:t>le</a:t>
            </a:r>
            <a:r>
              <a:rPr sz="1800" spc="-70" dirty="0">
                <a:solidFill>
                  <a:srgbClr val="DEDEDE"/>
                </a:solidFill>
                <a:latin typeface="Trebuchet MS"/>
                <a:cs typeface="Trebuchet MS"/>
              </a:rPr>
              <a:t>,</a:t>
            </a:r>
            <a:r>
              <a:rPr sz="1800" spc="-6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efficien</a:t>
            </a:r>
            <a:r>
              <a:rPr sz="1550" spc="-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4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nd</a:t>
            </a:r>
            <a:r>
              <a:rPr sz="1650" spc="-7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d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pt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ble</a:t>
            </a:r>
            <a:r>
              <a:rPr sz="1800" spc="-10" dirty="0">
                <a:solidFill>
                  <a:srgbClr val="DEDEDE"/>
                </a:solidFill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48451" y="3014085"/>
            <a:ext cx="2731135" cy="2371725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1135"/>
              </a:spcBef>
            </a:pPr>
            <a:r>
              <a:rPr sz="4050" spc="-10" dirty="0">
                <a:solidFill>
                  <a:srgbClr val="FFFFFF"/>
                </a:solidFill>
                <a:latin typeface="MV Boli"/>
                <a:cs typeface="MV Boli"/>
              </a:rPr>
              <a:t>H</a:t>
            </a:r>
            <a:r>
              <a:rPr sz="3850" spc="-1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415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500" spc="-1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4150" spc="-10" dirty="0">
                <a:solidFill>
                  <a:srgbClr val="FFFFFF"/>
                </a:solidFill>
                <a:latin typeface="Trebuchet MS"/>
                <a:cs typeface="Trebuchet MS"/>
              </a:rPr>
              <a:t>n </a:t>
            </a:r>
            <a:r>
              <a:rPr sz="4050" spc="-20" dirty="0">
                <a:solidFill>
                  <a:srgbClr val="FFFFFF"/>
                </a:solidFill>
                <a:latin typeface="MV Boli"/>
                <a:cs typeface="MV Boli"/>
              </a:rPr>
              <a:t>E</a:t>
            </a:r>
            <a:r>
              <a:rPr sz="385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4500" spc="-2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4150" spc="-2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850" spc="-2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4500" spc="-2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85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2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850" spc="-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50" spc="-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850" spc="-20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4500" spc="-23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850" spc="-2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50" spc="-2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5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7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41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850" spc="-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50" spc="-20" dirty="0">
                <a:solidFill>
                  <a:srgbClr val="FFFFFF"/>
                </a:solidFill>
                <a:latin typeface="Trebuchet MS"/>
                <a:cs typeface="Trebuchet MS"/>
              </a:rPr>
              <a:t>ld </a:t>
            </a:r>
            <a:r>
              <a:rPr sz="3850" spc="-10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4500" spc="-1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4150" spc="-10" dirty="0">
                <a:solidFill>
                  <a:srgbClr val="FFFFFF"/>
                </a:solidFill>
                <a:latin typeface="Trebuchet MS"/>
                <a:cs typeface="Trebuchet MS"/>
              </a:rPr>
              <a:t>nd</a:t>
            </a:r>
            <a:r>
              <a:rPr sz="4500" spc="-1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85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50" spc="-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endParaRPr sz="41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48451" y="5445544"/>
            <a:ext cx="3209290" cy="7188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>
              <a:lnSpc>
                <a:spcPct val="83900"/>
              </a:lnSpc>
              <a:spcBef>
                <a:spcPts val="415"/>
              </a:spcBef>
            </a:pP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THEY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PROVIDE</a:t>
            </a:r>
            <a:r>
              <a:rPr sz="1650" spc="-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TRUE WAY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NOW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TO</a:t>
            </a:r>
            <a:r>
              <a:rPr sz="1650" spc="-1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PROPERLY</a:t>
            </a:r>
            <a:r>
              <a:rPr sz="1650" spc="-1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GAUGE</a:t>
            </a:r>
            <a:r>
              <a:rPr sz="1650" spc="1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THE</a:t>
            </a:r>
            <a:r>
              <a:rPr sz="1650" spc="1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MODEL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CAPABILITIES</a:t>
            </a:r>
            <a:r>
              <a:rPr sz="1800" spc="-10" dirty="0">
                <a:solidFill>
                  <a:srgbClr val="DEDEDE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199" y="476249"/>
            <a:ext cx="7572375" cy="5915025"/>
            <a:chOff x="457199" y="476249"/>
            <a:chExt cx="7572375" cy="5915025"/>
          </a:xfrm>
        </p:grpSpPr>
        <p:sp>
          <p:nvSpPr>
            <p:cNvPr id="5" name="object 5"/>
            <p:cNvSpPr/>
            <p:nvPr/>
          </p:nvSpPr>
          <p:spPr>
            <a:xfrm>
              <a:off x="476249" y="476249"/>
              <a:ext cx="7534275" cy="5381625"/>
            </a:xfrm>
            <a:custGeom>
              <a:avLst/>
              <a:gdLst/>
              <a:ahLst/>
              <a:cxnLst/>
              <a:rect l="l" t="t" r="r" b="b"/>
              <a:pathLst>
                <a:path w="7534275" h="5381625">
                  <a:moveTo>
                    <a:pt x="7534274" y="5381624"/>
                  </a:moveTo>
                  <a:lnTo>
                    <a:pt x="0" y="5381624"/>
                  </a:lnTo>
                  <a:lnTo>
                    <a:pt x="0" y="0"/>
                  </a:lnTo>
                  <a:lnTo>
                    <a:pt x="7534274" y="0"/>
                  </a:lnTo>
                  <a:lnTo>
                    <a:pt x="7534274" y="5381624"/>
                  </a:lnTo>
                  <a:close/>
                </a:path>
              </a:pathLst>
            </a:custGeom>
            <a:solidFill>
              <a:srgbClr val="FD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003" y="1000761"/>
              <a:ext cx="7522867" cy="433260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7199" y="5857874"/>
              <a:ext cx="7572375" cy="533400"/>
            </a:xfrm>
            <a:custGeom>
              <a:avLst/>
              <a:gdLst/>
              <a:ahLst/>
              <a:cxnLst/>
              <a:rect l="l" t="t" r="r" b="b"/>
              <a:pathLst>
                <a:path w="7572375" h="533400">
                  <a:moveTo>
                    <a:pt x="7572374" y="533399"/>
                  </a:moveTo>
                  <a:lnTo>
                    <a:pt x="0" y="533399"/>
                  </a:lnTo>
                  <a:lnTo>
                    <a:pt x="0" y="0"/>
                  </a:lnTo>
                  <a:lnTo>
                    <a:pt x="7572374" y="0"/>
                  </a:lnTo>
                  <a:lnTo>
                    <a:pt x="7572374" y="533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09850" y="6116020"/>
            <a:ext cx="2459355" cy="226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CHATBOT</a:t>
            </a:r>
            <a:r>
              <a:rPr sz="1300" spc="125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sz="1300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ARENA</a:t>
            </a:r>
            <a:r>
              <a:rPr sz="1300" spc="175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sz="1300" spc="-10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LEADERBOARD</a:t>
            </a:r>
            <a:endParaRPr sz="1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72424" y="476249"/>
            <a:ext cx="3762375" cy="5915025"/>
          </a:xfrm>
          <a:custGeom>
            <a:avLst/>
            <a:gdLst/>
            <a:ahLst/>
            <a:cxnLst/>
            <a:rect l="l" t="t" r="r" b="b"/>
            <a:pathLst>
              <a:path w="3762375" h="5915025">
                <a:moveTo>
                  <a:pt x="3762374" y="5915024"/>
                </a:moveTo>
                <a:lnTo>
                  <a:pt x="0" y="5915024"/>
                </a:lnTo>
                <a:lnTo>
                  <a:pt x="0" y="0"/>
                </a:lnTo>
                <a:lnTo>
                  <a:pt x="3762374" y="0"/>
                </a:lnTo>
                <a:lnTo>
                  <a:pt x="3762374" y="5915024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10364" y="2429271"/>
            <a:ext cx="2589530" cy="121412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790"/>
              </a:spcBef>
            </a:pPr>
            <a:r>
              <a:rPr sz="4050" spc="-10" dirty="0"/>
              <a:t>M</a:t>
            </a:r>
            <a:r>
              <a:rPr spc="-10" dirty="0"/>
              <a:t>o</a:t>
            </a:r>
            <a:r>
              <a:rPr sz="4150" spc="-10" dirty="0"/>
              <a:t>del </a:t>
            </a:r>
            <a:r>
              <a:rPr sz="4050" spc="-40" dirty="0">
                <a:latin typeface="Courier New"/>
                <a:cs typeface="Courier New"/>
              </a:rPr>
              <a:t>E</a:t>
            </a:r>
            <a:r>
              <a:rPr spc="-40" dirty="0"/>
              <a:t>v</a:t>
            </a:r>
            <a:r>
              <a:rPr sz="4050" spc="-40" dirty="0"/>
              <a:t>a</a:t>
            </a:r>
            <a:r>
              <a:rPr sz="4150" spc="-40" dirty="0"/>
              <a:t>l</a:t>
            </a:r>
            <a:r>
              <a:rPr spc="-40" dirty="0"/>
              <a:t>u</a:t>
            </a:r>
            <a:r>
              <a:rPr sz="4050" spc="-40" dirty="0"/>
              <a:t>a</a:t>
            </a:r>
            <a:r>
              <a:rPr spc="-40" dirty="0"/>
              <a:t>t</a:t>
            </a:r>
            <a:r>
              <a:rPr sz="4150" spc="-40" dirty="0"/>
              <a:t>i</a:t>
            </a:r>
            <a:r>
              <a:rPr spc="-40" dirty="0"/>
              <a:t>o</a:t>
            </a:r>
            <a:r>
              <a:rPr sz="4150" spc="-40" dirty="0"/>
              <a:t>n</a:t>
            </a:r>
            <a:r>
              <a:rPr spc="-40" dirty="0"/>
              <a:t>s</a:t>
            </a:r>
            <a:endParaRPr sz="41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0364" y="3711994"/>
            <a:ext cx="3082290" cy="245745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139700">
              <a:lnSpc>
                <a:spcPts val="1730"/>
              </a:lnSpc>
              <a:spcBef>
                <a:spcPts val="360"/>
              </a:spcBef>
            </a:pP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USING</a:t>
            </a:r>
            <a:r>
              <a:rPr sz="1650" spc="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SOTA</a:t>
            </a:r>
            <a:r>
              <a:rPr sz="1650" spc="3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55" dirty="0">
                <a:solidFill>
                  <a:srgbClr val="DEDEDE"/>
                </a:solidFill>
                <a:latin typeface="Trebuchet MS"/>
                <a:cs typeface="Trebuchet MS"/>
              </a:rPr>
              <a:t>MODELS</a:t>
            </a:r>
            <a:r>
              <a:rPr sz="1650" spc="2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85" dirty="0">
                <a:solidFill>
                  <a:srgbClr val="DEDEDE"/>
                </a:solidFill>
                <a:latin typeface="Trebuchet MS"/>
                <a:cs typeface="Trebuchet MS"/>
              </a:rPr>
              <a:t>SUCH</a:t>
            </a:r>
            <a:r>
              <a:rPr sz="1650" spc="1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80" dirty="0">
                <a:solidFill>
                  <a:srgbClr val="DEDEDE"/>
                </a:solidFill>
                <a:latin typeface="Trebuchet MS"/>
                <a:cs typeface="Trebuchet MS"/>
              </a:rPr>
              <a:t>AS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GPT</a:t>
            </a:r>
            <a:r>
              <a:rPr sz="1600" spc="1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spc="114" dirty="0">
                <a:solidFill>
                  <a:srgbClr val="DEDEDE"/>
                </a:solidFill>
                <a:latin typeface="Trebuchet MS"/>
                <a:cs typeface="Trebuchet MS"/>
              </a:rPr>
              <a:t>4</a:t>
            </a:r>
            <a:r>
              <a:rPr sz="1600" spc="-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TO</a:t>
            </a:r>
            <a:r>
              <a:rPr sz="1650" spc="-6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EVALUATE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THE </a:t>
            </a:r>
            <a:r>
              <a:rPr sz="1650" spc="45" dirty="0">
                <a:solidFill>
                  <a:srgbClr val="DEDEDE"/>
                </a:solidFill>
                <a:latin typeface="Trebuchet MS"/>
                <a:cs typeface="Trebuchet MS"/>
              </a:rPr>
              <a:t>PERFORMANCE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OF</a:t>
            </a:r>
            <a:r>
              <a:rPr sz="1650" spc="-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OTHER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MODELS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ts val="2100"/>
              </a:lnSpc>
              <a:spcBef>
                <a:spcPts val="1485"/>
              </a:spcBef>
            </a:pPr>
            <a:r>
              <a:rPr sz="1950" spc="-4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2000" spc="-40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2000" spc="-11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850" dirty="0">
                <a:solidFill>
                  <a:srgbClr val="DEDEDE"/>
                </a:solidFill>
                <a:latin typeface="Trebuchet MS"/>
                <a:cs typeface="Trebuchet MS"/>
              </a:rPr>
              <a:t>v</a:t>
            </a:r>
            <a:r>
              <a:rPr sz="195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l</a:t>
            </a:r>
            <a:r>
              <a:rPr sz="185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95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8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8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8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850" spc="-7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95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2000" spc="-13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DEDEDE"/>
                </a:solidFill>
                <a:latin typeface="Trebuchet MS"/>
                <a:cs typeface="Trebuchet MS"/>
              </a:rPr>
              <a:t>be </a:t>
            </a:r>
            <a:r>
              <a:rPr sz="18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ke</a:t>
            </a:r>
            <a:r>
              <a:rPr sz="1850" dirty="0">
                <a:solidFill>
                  <a:srgbClr val="DEDEDE"/>
                </a:solidFill>
                <a:latin typeface="Trebuchet MS"/>
                <a:cs typeface="Trebuchet MS"/>
              </a:rPr>
              <a:t>w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ed</a:t>
            </a:r>
            <a:r>
              <a:rPr sz="2000" spc="114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DEDEDE"/>
                </a:solidFill>
                <a:latin typeface="Trebuchet MS"/>
                <a:cs typeface="Trebuchet MS"/>
              </a:rPr>
              <a:t>tow</a:t>
            </a:r>
            <a:r>
              <a:rPr sz="195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85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d</a:t>
            </a:r>
            <a:r>
              <a:rPr sz="18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850" spc="20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8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2000" spc="-10" dirty="0">
                <a:solidFill>
                  <a:srgbClr val="DEDEDE"/>
                </a:solidFill>
                <a:latin typeface="Trebuchet MS"/>
                <a:cs typeface="Trebuchet MS"/>
              </a:rPr>
              <a:t>del</a:t>
            </a:r>
            <a:r>
              <a:rPr sz="1850" spc="-10" dirty="0">
                <a:solidFill>
                  <a:srgbClr val="DEDEDE"/>
                </a:solidFill>
                <a:latin typeface="Trebuchet MS"/>
                <a:cs typeface="Trebuchet MS"/>
              </a:rPr>
              <a:t>s </a:t>
            </a:r>
            <a:r>
              <a:rPr sz="1850" spc="-45" dirty="0">
                <a:solidFill>
                  <a:srgbClr val="DEDEDE"/>
                </a:solidFill>
                <a:latin typeface="Trebuchet MS"/>
                <a:cs typeface="Trebuchet MS"/>
              </a:rPr>
              <a:t>tr</a:t>
            </a:r>
            <a:r>
              <a:rPr sz="1950" spc="-45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2000" spc="-45" dirty="0">
                <a:solidFill>
                  <a:srgbClr val="DEDEDE"/>
                </a:solidFill>
                <a:latin typeface="Trebuchet MS"/>
                <a:cs typeface="Trebuchet MS"/>
              </a:rPr>
              <a:t>ined</a:t>
            </a:r>
            <a:r>
              <a:rPr sz="2000" spc="-10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850" spc="-25" dirty="0">
                <a:solidFill>
                  <a:srgbClr val="DEDEDE"/>
                </a:solidFill>
                <a:latin typeface="Trebuchet MS"/>
                <a:cs typeface="Trebuchet MS"/>
              </a:rPr>
              <a:t>w</a:t>
            </a:r>
            <a:r>
              <a:rPr sz="2000" spc="-25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850" spc="-2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2000" spc="-25" dirty="0">
                <a:solidFill>
                  <a:srgbClr val="DEDEDE"/>
                </a:solidFill>
                <a:latin typeface="Trebuchet MS"/>
                <a:cs typeface="Trebuchet MS"/>
              </a:rPr>
              <a:t>h</a:t>
            </a:r>
            <a:r>
              <a:rPr sz="2000" spc="-1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d</a:t>
            </a:r>
            <a:r>
              <a:rPr sz="195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8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95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950" spc="-6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DEDEDE"/>
                </a:solidFill>
                <a:latin typeface="Trebuchet MS"/>
                <a:cs typeface="Trebuchet MS"/>
              </a:rPr>
              <a:t>gene</a:t>
            </a:r>
            <a:r>
              <a:rPr sz="18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95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8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2000" spc="-10" dirty="0">
                <a:solidFill>
                  <a:srgbClr val="DEDEDE"/>
                </a:solidFill>
                <a:latin typeface="Trebuchet MS"/>
                <a:cs typeface="Trebuchet MS"/>
              </a:rPr>
              <a:t>ed </a:t>
            </a:r>
            <a:r>
              <a:rPr sz="1850" dirty="0">
                <a:solidFill>
                  <a:srgbClr val="DEDEDE"/>
                </a:solidFill>
                <a:latin typeface="Trebuchet MS"/>
                <a:cs typeface="Trebuchet MS"/>
              </a:rPr>
              <a:t>us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ing</a:t>
            </a:r>
            <a:r>
              <a:rPr sz="2000" spc="3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850" spc="-6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2000" spc="-60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850" spc="-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2000" spc="-50" dirty="0">
                <a:solidFill>
                  <a:srgbClr val="DEDEDE"/>
                </a:solidFill>
                <a:latin typeface="Trebuchet MS"/>
                <a:cs typeface="Trebuchet MS"/>
              </a:rPr>
              <a:t>del</a:t>
            </a:r>
            <a:r>
              <a:rPr sz="2000" spc="3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DEDEDE"/>
                </a:solidFill>
                <a:latin typeface="Trebuchet MS"/>
                <a:cs typeface="Trebuchet MS"/>
              </a:rPr>
              <a:t>us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ing</a:t>
            </a:r>
            <a:r>
              <a:rPr sz="2000" spc="3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850" spc="-2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2000" spc="-25" dirty="0">
                <a:solidFill>
                  <a:srgbClr val="DEDEDE"/>
                </a:solidFill>
                <a:latin typeface="Trebuchet MS"/>
                <a:cs typeface="Trebuchet MS"/>
              </a:rPr>
              <a:t>he </a:t>
            </a:r>
            <a:r>
              <a:rPr sz="200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850" spc="-10" dirty="0">
                <a:solidFill>
                  <a:srgbClr val="DEDEDE"/>
                </a:solidFill>
                <a:latin typeface="Trebuchet MS"/>
                <a:cs typeface="Trebuchet MS"/>
              </a:rPr>
              <a:t>v</a:t>
            </a:r>
            <a:r>
              <a:rPr sz="195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2000" spc="-10" dirty="0">
                <a:solidFill>
                  <a:srgbClr val="DEDEDE"/>
                </a:solidFill>
                <a:latin typeface="Trebuchet MS"/>
                <a:cs typeface="Trebuchet MS"/>
              </a:rPr>
              <a:t>l</a:t>
            </a:r>
            <a:r>
              <a:rPr sz="1850" spc="-1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95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8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2000" spc="-1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8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2000" spc="-1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57199" y="476249"/>
            <a:ext cx="7572375" cy="5915025"/>
            <a:chOff x="457199" y="476249"/>
            <a:chExt cx="7572375" cy="5915025"/>
          </a:xfrm>
        </p:grpSpPr>
        <p:sp>
          <p:nvSpPr>
            <p:cNvPr id="6" name="object 6"/>
            <p:cNvSpPr/>
            <p:nvPr/>
          </p:nvSpPr>
          <p:spPr>
            <a:xfrm>
              <a:off x="476249" y="476249"/>
              <a:ext cx="7534275" cy="5562600"/>
            </a:xfrm>
            <a:custGeom>
              <a:avLst/>
              <a:gdLst/>
              <a:ahLst/>
              <a:cxnLst/>
              <a:rect l="l" t="t" r="r" b="b"/>
              <a:pathLst>
                <a:path w="7534275" h="5562600">
                  <a:moveTo>
                    <a:pt x="7534274" y="5562599"/>
                  </a:moveTo>
                  <a:lnTo>
                    <a:pt x="0" y="5562599"/>
                  </a:lnTo>
                  <a:lnTo>
                    <a:pt x="0" y="0"/>
                  </a:lnTo>
                  <a:lnTo>
                    <a:pt x="7534274" y="0"/>
                  </a:lnTo>
                  <a:lnTo>
                    <a:pt x="7534274" y="5562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017" y="478988"/>
              <a:ext cx="6126839" cy="555712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199" y="6038849"/>
              <a:ext cx="7572375" cy="352425"/>
            </a:xfrm>
            <a:custGeom>
              <a:avLst/>
              <a:gdLst/>
              <a:ahLst/>
              <a:cxnLst/>
              <a:rect l="l" t="t" r="r" b="b"/>
              <a:pathLst>
                <a:path w="7572375" h="352425">
                  <a:moveTo>
                    <a:pt x="7572374" y="352424"/>
                  </a:moveTo>
                  <a:lnTo>
                    <a:pt x="0" y="352424"/>
                  </a:lnTo>
                  <a:lnTo>
                    <a:pt x="0" y="0"/>
                  </a:lnTo>
                  <a:lnTo>
                    <a:pt x="7572374" y="0"/>
                  </a:lnTo>
                  <a:lnTo>
                    <a:pt x="7572374" y="3524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681112" y="6090227"/>
            <a:ext cx="5120005" cy="24574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300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JUDGING</a:t>
            </a:r>
            <a:r>
              <a:rPr sz="1300" spc="55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sz="1300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LLM</a:t>
            </a:r>
            <a:r>
              <a:rPr sz="1450" spc="175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sz="1300" spc="80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AS</a:t>
            </a:r>
            <a:r>
              <a:rPr sz="1450" spc="175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sz="1300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A</a:t>
            </a:r>
            <a:r>
              <a:rPr sz="1450" spc="175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sz="1300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JUDGE</a:t>
            </a:r>
            <a:r>
              <a:rPr sz="1300" spc="85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sz="1300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WITH</a:t>
            </a:r>
            <a:r>
              <a:rPr sz="1300" spc="65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sz="1300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MT</a:t>
            </a:r>
            <a:r>
              <a:rPr sz="1450" spc="175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sz="1300" spc="55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BENCH</a:t>
            </a:r>
            <a:r>
              <a:rPr sz="1300" spc="65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sz="1300" spc="55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AND</a:t>
            </a:r>
            <a:r>
              <a:rPr sz="1300" spc="90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sz="1300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CHATBOT</a:t>
            </a:r>
            <a:r>
              <a:rPr sz="1300" spc="25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sz="1300" spc="-10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ARENA</a:t>
            </a:r>
            <a:endParaRPr sz="1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550" y="69128"/>
            <a:ext cx="9665335" cy="873163"/>
          </a:xfrm>
          <a:prstGeom prst="rect">
            <a:avLst/>
          </a:prstGeom>
        </p:spPr>
        <p:txBody>
          <a:bodyPr vert="horz" wrap="square" lIns="0" tIns="23225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50" spc="-180" dirty="0">
                <a:latin typeface="Arial MT"/>
                <a:cs typeface="Arial MT"/>
              </a:rPr>
              <a:t>W</a:t>
            </a:r>
            <a:r>
              <a:rPr spc="-180" dirty="0"/>
              <a:t>h</a:t>
            </a:r>
            <a:r>
              <a:rPr sz="4050" spc="-180" dirty="0">
                <a:latin typeface="Arial MT"/>
                <a:cs typeface="Arial MT"/>
              </a:rPr>
              <a:t>a</a:t>
            </a:r>
            <a:r>
              <a:rPr sz="3850" spc="-180" dirty="0"/>
              <a:t>t</a:t>
            </a:r>
            <a:r>
              <a:rPr sz="3850" spc="-105" dirty="0"/>
              <a:t> </a:t>
            </a:r>
            <a:r>
              <a:rPr spc="50" dirty="0"/>
              <a:t>i</a:t>
            </a:r>
            <a:r>
              <a:rPr sz="3850" spc="50" dirty="0"/>
              <a:t>s</a:t>
            </a:r>
            <a:r>
              <a:rPr sz="3850" spc="-100" dirty="0"/>
              <a:t> </a:t>
            </a:r>
            <a:r>
              <a:rPr lang="en-US" sz="4050" spc="-110" dirty="0">
                <a:latin typeface="Ink Free"/>
              </a:rPr>
              <a:t>F</a:t>
            </a:r>
            <a:r>
              <a:rPr spc="-110" dirty="0"/>
              <a:t>ine</a:t>
            </a:r>
            <a:r>
              <a:rPr sz="3850" spc="-110" dirty="0"/>
              <a:t>tu</a:t>
            </a:r>
            <a:r>
              <a:rPr spc="-110" dirty="0"/>
              <a:t>ning</a:t>
            </a:r>
            <a:r>
              <a:rPr sz="4100" spc="-110" dirty="0">
                <a:latin typeface="SimSun"/>
                <a:cs typeface="SimSun"/>
              </a:rPr>
              <a:t>?</a:t>
            </a:r>
            <a:endParaRPr sz="4100" dirty="0">
              <a:latin typeface="SimSun"/>
              <a:cs typeface="SimSu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3125" y="1704975"/>
            <a:ext cx="7905785" cy="19526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83338" y="2143188"/>
            <a:ext cx="1091565" cy="13779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13970" algn="just">
              <a:lnSpc>
                <a:spcPct val="148400"/>
              </a:lnSpc>
              <a:spcBef>
                <a:spcPts val="60"/>
              </a:spcBef>
            </a:pP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GPT S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IP</a:t>
            </a:r>
            <a:r>
              <a:rPr sz="195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wy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9401" y="2147769"/>
            <a:ext cx="2691765" cy="1373505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235"/>
              </a:spcBef>
            </a:pPr>
            <a:r>
              <a:rPr sz="1950" spc="-25" dirty="0">
                <a:solidFill>
                  <a:srgbClr val="FFFFFF"/>
                </a:solidFill>
                <a:latin typeface="Trebuchet MS"/>
                <a:cs typeface="Trebuchet MS"/>
              </a:rPr>
              <a:t>GPT</a:t>
            </a:r>
            <a:endParaRPr sz="1950">
              <a:latin typeface="Trebuchet MS"/>
              <a:cs typeface="Trebuchet MS"/>
            </a:endParaRPr>
          </a:p>
          <a:p>
            <a:pPr marL="12700" marR="5080" indent="781050">
              <a:lnSpc>
                <a:spcPts val="3600"/>
              </a:lnSpc>
              <a:spcBef>
                <a:spcPts val="55"/>
              </a:spcBef>
            </a:pP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sz="1950" spc="-4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ene</a:t>
            </a:r>
            <a:r>
              <a:rPr sz="1850" spc="-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50" spc="-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850" spc="-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50" spc="-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850" spc="-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ice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wy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85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4900" y="4790128"/>
            <a:ext cx="97160" cy="971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4900" y="5133028"/>
            <a:ext cx="97160" cy="971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4900" y="5723578"/>
            <a:ext cx="97160" cy="9716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92200" y="4215100"/>
            <a:ext cx="9907905" cy="1699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spc="-6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500" spc="-6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6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300" spc="-65" dirty="0">
                <a:solidFill>
                  <a:srgbClr val="FFFFFF"/>
                </a:solidFill>
                <a:latin typeface="Trebuchet MS"/>
                <a:cs typeface="Trebuchet MS"/>
              </a:rPr>
              <a:t>pt</a:t>
            </a:r>
            <a:r>
              <a:rPr sz="2500" spc="-65" dirty="0">
                <a:solidFill>
                  <a:srgbClr val="FFFFFF"/>
                </a:solidFill>
                <a:latin typeface="Trebuchet MS"/>
                <a:cs typeface="Trebuchet MS"/>
              </a:rPr>
              <a:t>ing</a:t>
            </a:r>
            <a:r>
              <a:rPr sz="25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40" dirty="0">
                <a:solidFill>
                  <a:srgbClr val="FFFFFF"/>
                </a:solidFill>
                <a:latin typeface="Trebuchet MS"/>
                <a:cs typeface="Trebuchet MS"/>
              </a:rPr>
              <a:t>pr</a:t>
            </a:r>
            <a:r>
              <a:rPr sz="2500" spc="-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300" spc="-110" dirty="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sz="2700" spc="-11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500" spc="-110" dirty="0">
                <a:solidFill>
                  <a:srgbClr val="FFFFFF"/>
                </a:solidFill>
                <a:latin typeface="Trebuchet MS"/>
                <a:cs typeface="Trebuchet MS"/>
              </a:rPr>
              <a:t>ined</a:t>
            </a:r>
            <a:r>
              <a:rPr sz="25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85" dirty="0">
                <a:solidFill>
                  <a:srgbClr val="FFFFFF"/>
                </a:solidFill>
                <a:latin typeface="Trebuchet MS"/>
                <a:cs typeface="Trebuchet MS"/>
              </a:rPr>
              <a:t>gene</a:t>
            </a:r>
            <a:r>
              <a:rPr sz="2300" spc="-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8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500" spc="-8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300" spc="50" dirty="0">
                <a:solidFill>
                  <a:srgbClr val="FFFFFF"/>
                </a:solidFill>
                <a:latin typeface="Trebuchet MS"/>
                <a:cs typeface="Trebuchet MS"/>
              </a:rPr>
              <a:t>purpos</a:t>
            </a:r>
            <a:r>
              <a:rPr sz="2500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5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6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300" spc="-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spc="-65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r>
              <a:rPr sz="25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3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95" dirty="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sz="2700" spc="-9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500" spc="-95" dirty="0">
                <a:solidFill>
                  <a:srgbClr val="FFFFFF"/>
                </a:solidFill>
                <a:latin typeface="Trebuchet MS"/>
                <a:cs typeface="Trebuchet MS"/>
              </a:rPr>
              <a:t>ining</a:t>
            </a:r>
            <a:r>
              <a:rPr sz="25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-1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6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300" spc="-60" dirty="0">
                <a:solidFill>
                  <a:srgbClr val="FFFFFF"/>
                </a:solidFill>
                <a:latin typeface="Trebuchet MS"/>
                <a:cs typeface="Trebuchet MS"/>
              </a:rPr>
              <a:t>urt</a:t>
            </a:r>
            <a:r>
              <a:rPr sz="2500" spc="-60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2300" spc="-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2700">
              <a:latin typeface="Trebuchet MS"/>
              <a:cs typeface="Trebuchet MS"/>
            </a:endParaRPr>
          </a:p>
          <a:p>
            <a:pPr marL="252095">
              <a:lnSpc>
                <a:spcPct val="100000"/>
              </a:lnSpc>
              <a:spcBef>
                <a:spcPts val="110"/>
              </a:spcBef>
            </a:pPr>
            <a:r>
              <a:rPr sz="1750" spc="-55" dirty="0">
                <a:solidFill>
                  <a:srgbClr val="DEDEDE"/>
                </a:solidFill>
                <a:latin typeface="Trebuchet MS"/>
                <a:cs typeface="Trebuchet MS"/>
              </a:rPr>
              <a:t>sp</a:t>
            </a:r>
            <a:r>
              <a:rPr sz="1900" spc="-55" dirty="0">
                <a:solidFill>
                  <a:srgbClr val="DEDEDE"/>
                </a:solidFill>
                <a:latin typeface="Trebuchet MS"/>
                <a:cs typeface="Trebuchet MS"/>
              </a:rPr>
              <a:t>eci</a:t>
            </a:r>
            <a:r>
              <a:rPr sz="2050" spc="-55" dirty="0">
                <a:solidFill>
                  <a:srgbClr val="DEDEDE"/>
                </a:solidFill>
                <a:latin typeface="Arial MT"/>
                <a:cs typeface="Arial MT"/>
              </a:rPr>
              <a:t>a</a:t>
            </a:r>
            <a:r>
              <a:rPr sz="1900" spc="-55" dirty="0">
                <a:solidFill>
                  <a:srgbClr val="DEDEDE"/>
                </a:solidFill>
                <a:latin typeface="Trebuchet MS"/>
                <a:cs typeface="Trebuchet MS"/>
              </a:rPr>
              <a:t>li</a:t>
            </a:r>
            <a:r>
              <a:rPr sz="1750" spc="-55" dirty="0">
                <a:solidFill>
                  <a:srgbClr val="DEDEDE"/>
                </a:solidFill>
                <a:latin typeface="Trebuchet MS"/>
                <a:cs typeface="Trebuchet MS"/>
              </a:rPr>
              <a:t>z</a:t>
            </a:r>
            <a:r>
              <a:rPr sz="1900" spc="-55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900" spc="-11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50" spc="-135" dirty="0">
                <a:solidFill>
                  <a:srgbClr val="DEDEDE"/>
                </a:solidFill>
                <a:latin typeface="Arial MT"/>
                <a:cs typeface="Arial MT"/>
              </a:rPr>
              <a:t>a</a:t>
            </a:r>
            <a:r>
              <a:rPr sz="1750" spc="-13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750" spc="-6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spc="-20" dirty="0">
                <a:solidFill>
                  <a:srgbClr val="DEDEDE"/>
                </a:solidFill>
                <a:latin typeface="Trebuchet MS"/>
                <a:cs typeface="Trebuchet MS"/>
              </a:rPr>
              <a:t>gi</a:t>
            </a:r>
            <a:r>
              <a:rPr sz="1750" spc="-20" dirty="0">
                <a:solidFill>
                  <a:srgbClr val="DEDEDE"/>
                </a:solidFill>
                <a:latin typeface="Trebuchet MS"/>
                <a:cs typeface="Trebuchet MS"/>
              </a:rPr>
              <a:t>v</a:t>
            </a:r>
            <a:r>
              <a:rPr sz="1900" spc="-20" dirty="0">
                <a:solidFill>
                  <a:srgbClr val="DEDEDE"/>
                </a:solidFill>
                <a:latin typeface="Trebuchet MS"/>
                <a:cs typeface="Trebuchet MS"/>
              </a:rPr>
              <a:t>en</a:t>
            </a:r>
            <a:r>
              <a:rPr sz="1900" spc="-114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750" spc="-3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2050" spc="-35" dirty="0">
                <a:solidFill>
                  <a:srgbClr val="DEDEDE"/>
                </a:solidFill>
                <a:latin typeface="Arial MT"/>
                <a:cs typeface="Arial MT"/>
              </a:rPr>
              <a:t>a</a:t>
            </a:r>
            <a:r>
              <a:rPr sz="1750" spc="-35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900" spc="-35" dirty="0">
                <a:solidFill>
                  <a:srgbClr val="DEDEDE"/>
                </a:solidFill>
                <a:latin typeface="Trebuchet MS"/>
                <a:cs typeface="Trebuchet MS"/>
              </a:rPr>
              <a:t>k</a:t>
            </a:r>
            <a:r>
              <a:rPr sz="2050" spc="-35" dirty="0">
                <a:solidFill>
                  <a:srgbClr val="DEDEDE"/>
                </a:solidFill>
                <a:latin typeface="Comic Sans MS"/>
                <a:cs typeface="Comic Sans MS"/>
              </a:rPr>
              <a:t>(</a:t>
            </a:r>
            <a:r>
              <a:rPr sz="1750" spc="-35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2050" spc="-35" dirty="0">
                <a:solidFill>
                  <a:srgbClr val="DEDEDE"/>
                </a:solidFill>
                <a:latin typeface="Comic Sans MS"/>
                <a:cs typeface="Comic Sans MS"/>
              </a:rPr>
              <a:t>)</a:t>
            </a:r>
            <a:r>
              <a:rPr sz="2050" spc="-145" dirty="0">
                <a:solidFill>
                  <a:srgbClr val="DEDEDE"/>
                </a:solidFill>
                <a:latin typeface="Comic Sans MS"/>
                <a:cs typeface="Comic Sans MS"/>
              </a:rPr>
              <a:t> </a:t>
            </a:r>
            <a:r>
              <a:rPr sz="1900" dirty="0">
                <a:solidFill>
                  <a:srgbClr val="DEDEDE"/>
                </a:solidFill>
                <a:latin typeface="Trebuchet MS"/>
                <a:cs typeface="Trebuchet MS"/>
              </a:rPr>
              <a:t>b</a:t>
            </a:r>
            <a:r>
              <a:rPr sz="1750" dirty="0">
                <a:solidFill>
                  <a:srgbClr val="DEDEDE"/>
                </a:solidFill>
                <a:latin typeface="Trebuchet MS"/>
                <a:cs typeface="Trebuchet MS"/>
              </a:rPr>
              <a:t>y</a:t>
            </a:r>
            <a:r>
              <a:rPr sz="1750" spc="-1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spc="-70" dirty="0">
                <a:solidFill>
                  <a:srgbClr val="DEDEDE"/>
                </a:solidFill>
                <a:latin typeface="Trebuchet MS"/>
                <a:cs typeface="Trebuchet MS"/>
              </a:rPr>
              <a:t>g</a:t>
            </a:r>
            <a:r>
              <a:rPr sz="2050" spc="-70" dirty="0">
                <a:solidFill>
                  <a:srgbClr val="DEDEDE"/>
                </a:solidFill>
                <a:latin typeface="Arial MT"/>
                <a:cs typeface="Arial MT"/>
              </a:rPr>
              <a:t>a</a:t>
            </a:r>
            <a:r>
              <a:rPr sz="1900" spc="-70" dirty="0">
                <a:solidFill>
                  <a:srgbClr val="DEDEDE"/>
                </a:solidFill>
                <a:latin typeface="Trebuchet MS"/>
                <a:cs typeface="Trebuchet MS"/>
              </a:rPr>
              <a:t>ining</a:t>
            </a:r>
            <a:r>
              <a:rPr sz="1900" spc="-75" dirty="0">
                <a:solidFill>
                  <a:srgbClr val="DEDEDE"/>
                </a:solidFill>
                <a:latin typeface="Trebuchet MS"/>
                <a:cs typeface="Trebuchet MS"/>
              </a:rPr>
              <a:t> d</a:t>
            </a:r>
            <a:r>
              <a:rPr sz="1750" spc="-75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900" spc="-75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2050" spc="-75" dirty="0">
                <a:solidFill>
                  <a:srgbClr val="DEDEDE"/>
                </a:solidFill>
                <a:latin typeface="Arial MT"/>
                <a:cs typeface="Arial MT"/>
              </a:rPr>
              <a:t>a</a:t>
            </a:r>
            <a:r>
              <a:rPr sz="1900" spc="-75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1900" spc="-114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DEDEDE"/>
                </a:solidFill>
                <a:latin typeface="Trebuchet MS"/>
                <a:cs typeface="Trebuchet MS"/>
              </a:rPr>
              <a:t>kn</a:t>
            </a:r>
            <a:r>
              <a:rPr sz="1750" spc="-10" dirty="0">
                <a:solidFill>
                  <a:srgbClr val="DEDEDE"/>
                </a:solidFill>
                <a:latin typeface="Trebuchet MS"/>
                <a:cs typeface="Trebuchet MS"/>
              </a:rPr>
              <a:t>ow</a:t>
            </a:r>
            <a:r>
              <a:rPr sz="1900" spc="-10" dirty="0">
                <a:solidFill>
                  <a:srgbClr val="DEDEDE"/>
                </a:solidFill>
                <a:latin typeface="Trebuchet MS"/>
                <a:cs typeface="Trebuchet MS"/>
              </a:rPr>
              <a:t>ledge</a:t>
            </a:r>
            <a:endParaRPr sz="1900">
              <a:latin typeface="Trebuchet MS"/>
              <a:cs typeface="Trebuchet MS"/>
            </a:endParaRPr>
          </a:p>
          <a:p>
            <a:pPr marL="252095" marR="5080">
              <a:lnSpc>
                <a:spcPct val="84400"/>
              </a:lnSpc>
              <a:spcBef>
                <a:spcPts val="620"/>
              </a:spcBef>
            </a:pPr>
            <a:r>
              <a:rPr sz="1900" spc="-35" dirty="0">
                <a:solidFill>
                  <a:srgbClr val="DEDEDE"/>
                </a:solidFill>
                <a:latin typeface="Trebuchet MS"/>
                <a:cs typeface="Trebuchet MS"/>
              </a:rPr>
              <a:t>ch</a:t>
            </a:r>
            <a:r>
              <a:rPr sz="2050" spc="-35" dirty="0">
                <a:solidFill>
                  <a:srgbClr val="DEDEDE"/>
                </a:solidFill>
                <a:latin typeface="Arial MT"/>
                <a:cs typeface="Arial MT"/>
              </a:rPr>
              <a:t>a</a:t>
            </a:r>
            <a:r>
              <a:rPr sz="1900" spc="-35" dirty="0">
                <a:solidFill>
                  <a:srgbClr val="DEDEDE"/>
                </a:solidFill>
                <a:latin typeface="Trebuchet MS"/>
                <a:cs typeface="Trebuchet MS"/>
              </a:rPr>
              <a:t>nge</a:t>
            </a:r>
            <a:r>
              <a:rPr sz="1900" spc="-1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spc="-55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750" spc="-55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900" spc="-55" dirty="0">
                <a:solidFill>
                  <a:srgbClr val="DEDEDE"/>
                </a:solidFill>
                <a:latin typeface="Trebuchet MS"/>
                <a:cs typeface="Trebuchet MS"/>
              </a:rPr>
              <a:t>del</a:t>
            </a:r>
            <a:r>
              <a:rPr sz="1900" spc="-1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spc="-25" dirty="0">
                <a:solidFill>
                  <a:srgbClr val="DEDEDE"/>
                </a:solidFill>
                <a:latin typeface="Trebuchet MS"/>
                <a:cs typeface="Trebuchet MS"/>
              </a:rPr>
              <a:t>beh</a:t>
            </a:r>
            <a:r>
              <a:rPr sz="2050" spc="-25" dirty="0">
                <a:solidFill>
                  <a:srgbClr val="DEDEDE"/>
                </a:solidFill>
                <a:latin typeface="Arial MT"/>
                <a:cs typeface="Arial MT"/>
              </a:rPr>
              <a:t>a</a:t>
            </a:r>
            <a:r>
              <a:rPr sz="1750" spc="-25" dirty="0">
                <a:solidFill>
                  <a:srgbClr val="DEDEDE"/>
                </a:solidFill>
                <a:latin typeface="Trebuchet MS"/>
                <a:cs typeface="Trebuchet MS"/>
              </a:rPr>
              <a:t>v</a:t>
            </a:r>
            <a:r>
              <a:rPr sz="1900" spc="-25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750" spc="-25" dirty="0">
                <a:solidFill>
                  <a:srgbClr val="DEDEDE"/>
                </a:solidFill>
                <a:latin typeface="Trebuchet MS"/>
                <a:cs typeface="Trebuchet MS"/>
              </a:rPr>
              <a:t>our</a:t>
            </a:r>
            <a:r>
              <a:rPr sz="1750" spc="-1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750" dirty="0">
                <a:solidFill>
                  <a:srgbClr val="DEDEDE"/>
                </a:solidFill>
                <a:latin typeface="Trebuchet MS"/>
                <a:cs typeface="Trebuchet MS"/>
              </a:rPr>
              <a:t>to</a:t>
            </a:r>
            <a:r>
              <a:rPr sz="1750" spc="-2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750" dirty="0">
                <a:solidFill>
                  <a:srgbClr val="DEDEDE"/>
                </a:solidFill>
                <a:latin typeface="Trebuchet MS"/>
                <a:cs typeface="Trebuchet MS"/>
              </a:rPr>
              <a:t>prov</a:t>
            </a:r>
            <a:r>
              <a:rPr sz="1900" dirty="0">
                <a:solidFill>
                  <a:srgbClr val="DEDEDE"/>
                </a:solidFill>
                <a:latin typeface="Trebuchet MS"/>
                <a:cs typeface="Trebuchet MS"/>
              </a:rPr>
              <a:t>ide</a:t>
            </a:r>
            <a:r>
              <a:rPr sz="1900" spc="-12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7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90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7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90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750" dirty="0">
                <a:solidFill>
                  <a:srgbClr val="DEDEDE"/>
                </a:solidFill>
                <a:latin typeface="Trebuchet MS"/>
                <a:cs typeface="Trebuchet MS"/>
              </a:rPr>
              <a:t>st</a:t>
            </a:r>
            <a:r>
              <a:rPr sz="1900" dirty="0">
                <a:solidFill>
                  <a:srgbClr val="DEDEDE"/>
                </a:solidFill>
                <a:latin typeface="Trebuchet MS"/>
                <a:cs typeface="Trebuchet MS"/>
              </a:rPr>
              <a:t>en</a:t>
            </a:r>
            <a:r>
              <a:rPr sz="17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750" spc="-7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750" dirty="0">
                <a:solidFill>
                  <a:srgbClr val="DEDEDE"/>
                </a:solidFill>
                <a:latin typeface="Trebuchet MS"/>
                <a:cs typeface="Trebuchet MS"/>
              </a:rPr>
              <a:t>outputs</a:t>
            </a:r>
            <a:r>
              <a:rPr sz="1750" spc="-4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50" spc="-90" dirty="0">
                <a:solidFill>
                  <a:srgbClr val="DEDEDE"/>
                </a:solidFill>
                <a:latin typeface="Arial MT"/>
                <a:cs typeface="Arial MT"/>
              </a:rPr>
              <a:t>a</a:t>
            </a:r>
            <a:r>
              <a:rPr sz="1900" spc="-90" dirty="0">
                <a:solidFill>
                  <a:srgbClr val="DEDEDE"/>
                </a:solidFill>
                <a:latin typeface="Trebuchet MS"/>
                <a:cs typeface="Trebuchet MS"/>
              </a:rPr>
              <a:t>nd</a:t>
            </a:r>
            <a:r>
              <a:rPr sz="1900" spc="-11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spc="-70" dirty="0">
                <a:solidFill>
                  <a:srgbClr val="DEDEDE"/>
                </a:solidFill>
                <a:latin typeface="Trebuchet MS"/>
                <a:cs typeface="Trebuchet MS"/>
              </a:rPr>
              <a:t>be</a:t>
            </a:r>
            <a:r>
              <a:rPr sz="1750" spc="-70" dirty="0">
                <a:solidFill>
                  <a:srgbClr val="DEDEDE"/>
                </a:solidFill>
                <a:latin typeface="Trebuchet MS"/>
                <a:cs typeface="Trebuchet MS"/>
              </a:rPr>
              <a:t>tt</a:t>
            </a:r>
            <a:r>
              <a:rPr sz="1900" spc="-7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750" spc="-7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750" spc="-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spc="-2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750" spc="-2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900" spc="-2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750" spc="-20" dirty="0">
                <a:solidFill>
                  <a:srgbClr val="DEDEDE"/>
                </a:solidFill>
                <a:latin typeface="Trebuchet MS"/>
                <a:cs typeface="Trebuchet MS"/>
              </a:rPr>
              <a:t>tro</a:t>
            </a:r>
            <a:r>
              <a:rPr sz="1900" spc="-20" dirty="0">
                <a:solidFill>
                  <a:srgbClr val="DEDEDE"/>
                </a:solidFill>
                <a:latin typeface="Trebuchet MS"/>
                <a:cs typeface="Trebuchet MS"/>
              </a:rPr>
              <a:t>l</a:t>
            </a:r>
            <a:r>
              <a:rPr sz="1900" spc="-13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750" spc="-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900" spc="-50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1900" spc="-12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750" spc="-30" dirty="0">
                <a:solidFill>
                  <a:srgbClr val="DEDEDE"/>
                </a:solidFill>
                <a:latin typeface="Trebuchet MS"/>
                <a:cs typeface="Trebuchet MS"/>
              </a:rPr>
              <a:t>to</a:t>
            </a:r>
            <a:r>
              <a:rPr sz="1900" spc="-30" dirty="0">
                <a:solidFill>
                  <a:srgbClr val="DEDEDE"/>
                </a:solidFill>
                <a:latin typeface="Trebuchet MS"/>
                <a:cs typeface="Trebuchet MS"/>
              </a:rPr>
              <a:t>ne</a:t>
            </a:r>
            <a:r>
              <a:rPr sz="1900" spc="-12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50" spc="-90" dirty="0">
                <a:solidFill>
                  <a:srgbClr val="DEDEDE"/>
                </a:solidFill>
                <a:latin typeface="Arial MT"/>
                <a:cs typeface="Arial MT"/>
              </a:rPr>
              <a:t>a</a:t>
            </a:r>
            <a:r>
              <a:rPr sz="1900" spc="-90" dirty="0">
                <a:solidFill>
                  <a:srgbClr val="DEDEDE"/>
                </a:solidFill>
                <a:latin typeface="Trebuchet MS"/>
                <a:cs typeface="Trebuchet MS"/>
              </a:rPr>
              <a:t>nd</a:t>
            </a:r>
            <a:r>
              <a:rPr sz="1900" spc="-11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750" spc="-10" dirty="0">
                <a:solidFill>
                  <a:srgbClr val="DEDEDE"/>
                </a:solidFill>
                <a:latin typeface="Trebuchet MS"/>
                <a:cs typeface="Trebuchet MS"/>
              </a:rPr>
              <a:t>sty</a:t>
            </a:r>
            <a:r>
              <a:rPr sz="1900" spc="-10" dirty="0">
                <a:solidFill>
                  <a:srgbClr val="DEDEDE"/>
                </a:solidFill>
                <a:latin typeface="Trebuchet MS"/>
                <a:cs typeface="Trebuchet MS"/>
              </a:rPr>
              <a:t>le</a:t>
            </a:r>
            <a:r>
              <a:rPr sz="1900" spc="-1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750" spc="-25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900" spc="-25" dirty="0">
                <a:solidFill>
                  <a:srgbClr val="DEDEDE"/>
                </a:solidFill>
                <a:latin typeface="Trebuchet MS"/>
                <a:cs typeface="Trebuchet MS"/>
              </a:rPr>
              <a:t>f </a:t>
            </a:r>
            <a:r>
              <a:rPr sz="1750" spc="-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900" spc="-50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1900" spc="-13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750" spc="-10" dirty="0">
                <a:solidFill>
                  <a:srgbClr val="DEDEDE"/>
                </a:solidFill>
                <a:latin typeface="Trebuchet MS"/>
                <a:cs typeface="Trebuchet MS"/>
              </a:rPr>
              <a:t>outputs</a:t>
            </a:r>
            <a:endParaRPr sz="1750">
              <a:latin typeface="Trebuchet MS"/>
              <a:cs typeface="Trebuchet MS"/>
            </a:endParaRPr>
          </a:p>
          <a:p>
            <a:pPr marL="252095">
              <a:lnSpc>
                <a:spcPct val="100000"/>
              </a:lnSpc>
              <a:spcBef>
                <a:spcPts val="270"/>
              </a:spcBef>
            </a:pPr>
            <a:r>
              <a:rPr sz="1850" spc="-75" dirty="0">
                <a:solidFill>
                  <a:srgbClr val="DEDEDE"/>
                </a:solidFill>
                <a:latin typeface="Arial MT"/>
                <a:cs typeface="Arial MT"/>
              </a:rPr>
              <a:t>A</a:t>
            </a:r>
            <a:r>
              <a:rPr sz="1900" spc="-75" dirty="0">
                <a:solidFill>
                  <a:srgbClr val="DEDEDE"/>
                </a:solidFill>
                <a:latin typeface="Trebuchet MS"/>
                <a:cs typeface="Trebuchet MS"/>
              </a:rPr>
              <a:t>lign</a:t>
            </a:r>
            <a:r>
              <a:rPr sz="1900" spc="-14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spc="-55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750" spc="-55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900" spc="-55" dirty="0">
                <a:solidFill>
                  <a:srgbClr val="DEDEDE"/>
                </a:solidFill>
                <a:latin typeface="Trebuchet MS"/>
                <a:cs typeface="Trebuchet MS"/>
              </a:rPr>
              <a:t>del</a:t>
            </a:r>
            <a:r>
              <a:rPr sz="1900" spc="-13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750" dirty="0">
                <a:solidFill>
                  <a:srgbClr val="DEDEDE"/>
                </a:solidFill>
                <a:latin typeface="Trebuchet MS"/>
                <a:cs typeface="Trebuchet MS"/>
              </a:rPr>
              <a:t>to</a:t>
            </a:r>
            <a:r>
              <a:rPr sz="1750" spc="-3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spc="-35" dirty="0">
                <a:solidFill>
                  <a:srgbClr val="DEDEDE"/>
                </a:solidFill>
                <a:latin typeface="Trebuchet MS"/>
                <a:cs typeface="Trebuchet MS"/>
              </a:rPr>
              <a:t>be</a:t>
            </a:r>
            <a:r>
              <a:rPr sz="1900" spc="-13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DEDEDE"/>
                </a:solidFill>
                <a:latin typeface="Trebuchet MS"/>
                <a:cs typeface="Trebuchet MS"/>
              </a:rPr>
              <a:t>hel</a:t>
            </a:r>
            <a:r>
              <a:rPr sz="1750" spc="-75" dirty="0">
                <a:solidFill>
                  <a:srgbClr val="DEDEDE"/>
                </a:solidFill>
                <a:latin typeface="Trebuchet MS"/>
                <a:cs typeface="Trebuchet MS"/>
              </a:rPr>
              <a:t>p</a:t>
            </a:r>
            <a:r>
              <a:rPr sz="1900" spc="-75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750" spc="-75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900" spc="-75" dirty="0">
                <a:solidFill>
                  <a:srgbClr val="DEDEDE"/>
                </a:solidFill>
                <a:latin typeface="Trebuchet MS"/>
                <a:cs typeface="Trebuchet MS"/>
              </a:rPr>
              <a:t>l</a:t>
            </a:r>
            <a:r>
              <a:rPr sz="2050" spc="-75" dirty="0">
                <a:solidFill>
                  <a:srgbClr val="DEDEDE"/>
                </a:solidFill>
                <a:latin typeface="Comic Sans MS"/>
                <a:cs typeface="Comic Sans MS"/>
              </a:rPr>
              <a:t>,</a:t>
            </a:r>
            <a:r>
              <a:rPr sz="2050" spc="-175" dirty="0">
                <a:solidFill>
                  <a:srgbClr val="DEDEDE"/>
                </a:solidFill>
                <a:latin typeface="Comic Sans MS"/>
                <a:cs typeface="Comic Sans MS"/>
              </a:rPr>
              <a:t> </a:t>
            </a:r>
            <a:r>
              <a:rPr sz="1900" spc="-20" dirty="0">
                <a:solidFill>
                  <a:srgbClr val="DEDEDE"/>
                </a:solidFill>
                <a:latin typeface="Trebuchet MS"/>
                <a:cs typeface="Trebuchet MS"/>
              </a:rPr>
              <a:t>h</a:t>
            </a:r>
            <a:r>
              <a:rPr sz="2050" spc="-20" dirty="0">
                <a:solidFill>
                  <a:srgbClr val="DEDEDE"/>
                </a:solidFill>
                <a:latin typeface="Arial MT"/>
                <a:cs typeface="Arial MT"/>
              </a:rPr>
              <a:t>a</a:t>
            </a:r>
            <a:r>
              <a:rPr sz="1750" spc="-2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900" spc="-20" dirty="0">
                <a:solidFill>
                  <a:srgbClr val="DEDEDE"/>
                </a:solidFill>
                <a:latin typeface="Trebuchet MS"/>
                <a:cs typeface="Trebuchet MS"/>
              </a:rPr>
              <a:t>mle</a:t>
            </a:r>
            <a:r>
              <a:rPr sz="1750" spc="-20" dirty="0">
                <a:solidFill>
                  <a:srgbClr val="DEDEDE"/>
                </a:solidFill>
                <a:latin typeface="Trebuchet MS"/>
                <a:cs typeface="Trebuchet MS"/>
              </a:rPr>
              <a:t>ss</a:t>
            </a:r>
            <a:r>
              <a:rPr sz="1750" spc="-5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50" spc="-90" dirty="0">
                <a:solidFill>
                  <a:srgbClr val="DEDEDE"/>
                </a:solidFill>
                <a:latin typeface="Arial MT"/>
                <a:cs typeface="Arial MT"/>
              </a:rPr>
              <a:t>a</a:t>
            </a:r>
            <a:r>
              <a:rPr sz="1900" spc="-90" dirty="0">
                <a:solidFill>
                  <a:srgbClr val="DEDEDE"/>
                </a:solidFill>
                <a:latin typeface="Trebuchet MS"/>
                <a:cs typeface="Trebuchet MS"/>
              </a:rPr>
              <a:t>nd</a:t>
            </a:r>
            <a:r>
              <a:rPr sz="1900" spc="-12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DEDEDE"/>
                </a:solidFill>
                <a:latin typeface="Trebuchet MS"/>
                <a:cs typeface="Trebuchet MS"/>
              </a:rPr>
              <a:t>h</a:t>
            </a:r>
            <a:r>
              <a:rPr sz="17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900" spc="-10" dirty="0">
                <a:solidFill>
                  <a:srgbClr val="DEDEDE"/>
                </a:solidFill>
                <a:latin typeface="Trebuchet MS"/>
                <a:cs typeface="Trebuchet MS"/>
              </a:rPr>
              <a:t>ne</a:t>
            </a:r>
            <a:r>
              <a:rPr sz="1750" spc="-10" dirty="0">
                <a:solidFill>
                  <a:srgbClr val="DEDEDE"/>
                </a:solidFill>
                <a:latin typeface="Trebuchet MS"/>
                <a:cs typeface="Trebuchet MS"/>
              </a:rPr>
              <a:t>st</a:t>
            </a:r>
            <a:endParaRPr sz="1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48476" y="4175269"/>
            <a:ext cx="2808605" cy="1210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4380"/>
              </a:lnSpc>
              <a:spcBef>
                <a:spcPts val="120"/>
              </a:spcBef>
            </a:pPr>
            <a:r>
              <a:rPr sz="4050" spc="135" dirty="0">
                <a:solidFill>
                  <a:srgbClr val="FFFFFF"/>
                </a:solidFill>
                <a:latin typeface="Trebuchet MS"/>
                <a:cs typeface="Trebuchet MS"/>
              </a:rPr>
              <a:t>LLM</a:t>
            </a:r>
            <a:endParaRPr sz="4050">
              <a:latin typeface="Trebuchet MS"/>
              <a:cs typeface="Trebuchet MS"/>
            </a:endParaRPr>
          </a:p>
          <a:p>
            <a:pPr marL="12700">
              <a:lnSpc>
                <a:spcPts val="4920"/>
              </a:lnSpc>
            </a:pPr>
            <a:r>
              <a:rPr sz="4050" spc="-50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4050" spc="-50" dirty="0">
                <a:solidFill>
                  <a:srgbClr val="FFFFFF"/>
                </a:solidFill>
                <a:latin typeface="Trebuchet MS"/>
                <a:cs typeface="Trebuchet MS"/>
              </a:rPr>
              <a:t>enchma</a:t>
            </a:r>
            <a:r>
              <a:rPr sz="4500" spc="-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050" spc="-5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4500" spc="-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4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48476" y="5425208"/>
            <a:ext cx="2698115" cy="73914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 marR="5080" algn="just">
              <a:lnSpc>
                <a:spcPct val="83300"/>
              </a:lnSpc>
              <a:spcBef>
                <a:spcPts val="465"/>
              </a:spcBef>
            </a:pP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7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VERY</a:t>
            </a:r>
            <a:r>
              <a:rPr sz="1650" spc="1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NOISY</a:t>
            </a:r>
            <a:r>
              <a:rPr sz="1650" spc="1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PROXY</a:t>
            </a:r>
            <a:r>
              <a:rPr sz="1800" dirty="0">
                <a:solidFill>
                  <a:srgbClr val="DEDEDE"/>
                </a:solidFill>
                <a:latin typeface="Arial MT"/>
                <a:cs typeface="Arial MT"/>
              </a:rPr>
              <a:t>.</a:t>
            </a:r>
            <a:r>
              <a:rPr sz="1800" spc="80" dirty="0">
                <a:solidFill>
                  <a:srgbClr val="DEDEDE"/>
                </a:solidFill>
                <a:latin typeface="Arial MT"/>
                <a:cs typeface="Arial MT"/>
              </a:rPr>
              <a:t> 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ONLY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USEFUL</a:t>
            </a:r>
            <a:r>
              <a:rPr sz="1650" spc="5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TO</a:t>
            </a:r>
            <a:r>
              <a:rPr sz="1650" spc="6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GAUGE</a:t>
            </a:r>
            <a:r>
              <a:rPr sz="1650" spc="8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GENERIC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CAPABILITIES</a:t>
            </a:r>
            <a:r>
              <a:rPr sz="1650" spc="5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OF</a:t>
            </a:r>
            <a:r>
              <a:rPr sz="1650" spc="5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MODELS</a:t>
            </a:r>
            <a:r>
              <a:rPr sz="1800" spc="-10" dirty="0">
                <a:solidFill>
                  <a:srgbClr val="DEDEDE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199" y="476249"/>
            <a:ext cx="7572375" cy="5915025"/>
            <a:chOff x="457199" y="476249"/>
            <a:chExt cx="7572375" cy="5915025"/>
          </a:xfrm>
        </p:grpSpPr>
        <p:sp>
          <p:nvSpPr>
            <p:cNvPr id="5" name="object 5"/>
            <p:cNvSpPr/>
            <p:nvPr/>
          </p:nvSpPr>
          <p:spPr>
            <a:xfrm>
              <a:off x="476249" y="476249"/>
              <a:ext cx="7534275" cy="5381625"/>
            </a:xfrm>
            <a:custGeom>
              <a:avLst/>
              <a:gdLst/>
              <a:ahLst/>
              <a:cxnLst/>
              <a:rect l="l" t="t" r="r" b="b"/>
              <a:pathLst>
                <a:path w="7534275" h="5381625">
                  <a:moveTo>
                    <a:pt x="7534274" y="5381624"/>
                  </a:moveTo>
                  <a:lnTo>
                    <a:pt x="0" y="5381624"/>
                  </a:lnTo>
                  <a:lnTo>
                    <a:pt x="0" y="0"/>
                  </a:lnTo>
                  <a:lnTo>
                    <a:pt x="7534274" y="0"/>
                  </a:lnTo>
                  <a:lnTo>
                    <a:pt x="7534274" y="5381624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910" y="986160"/>
              <a:ext cx="7409053" cy="436180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7199" y="5857874"/>
              <a:ext cx="7572375" cy="533400"/>
            </a:xfrm>
            <a:custGeom>
              <a:avLst/>
              <a:gdLst/>
              <a:ahLst/>
              <a:cxnLst/>
              <a:rect l="l" t="t" r="r" b="b"/>
              <a:pathLst>
                <a:path w="7572375" h="533400">
                  <a:moveTo>
                    <a:pt x="7572374" y="533399"/>
                  </a:moveTo>
                  <a:lnTo>
                    <a:pt x="0" y="533399"/>
                  </a:lnTo>
                  <a:lnTo>
                    <a:pt x="0" y="0"/>
                  </a:lnTo>
                  <a:lnTo>
                    <a:pt x="7572374" y="0"/>
                  </a:lnTo>
                  <a:lnTo>
                    <a:pt x="7572374" y="533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267025" y="6116020"/>
            <a:ext cx="1945005" cy="226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OPEN</a:t>
            </a:r>
            <a:r>
              <a:rPr sz="1300" spc="55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sz="1300" spc="50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LLM</a:t>
            </a:r>
            <a:r>
              <a:rPr sz="1300" spc="40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sz="1300" spc="-10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LEADERBOARD</a:t>
            </a:r>
            <a:endParaRPr sz="1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3226" y="5020071"/>
            <a:ext cx="2996565" cy="121412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790"/>
              </a:spcBef>
            </a:pPr>
            <a:r>
              <a:rPr sz="4100" dirty="0">
                <a:solidFill>
                  <a:srgbClr val="FFFFFF"/>
                </a:solidFill>
                <a:latin typeface="Trebuchet MS"/>
                <a:cs typeface="Trebuchet MS"/>
              </a:rPr>
              <a:t>Ta</a:t>
            </a:r>
            <a:r>
              <a:rPr sz="38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15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415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spc="-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85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4150" spc="-35" dirty="0">
                <a:solidFill>
                  <a:srgbClr val="FFFFFF"/>
                </a:solidFill>
                <a:latin typeface="Trebuchet MS"/>
                <a:cs typeface="Trebuchet MS"/>
              </a:rPr>
              <a:t>ecific </a:t>
            </a:r>
            <a:r>
              <a:rPr sz="4100" spc="-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850" spc="-55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4150" spc="-55" dirty="0">
                <a:solidFill>
                  <a:srgbClr val="FFFFFF"/>
                </a:solidFill>
                <a:latin typeface="Trebuchet MS"/>
                <a:cs typeface="Trebuchet MS"/>
              </a:rPr>
              <a:t>ing</a:t>
            </a:r>
            <a:r>
              <a:rPr sz="4150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spc="-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850" spc="-2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4150" spc="-2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85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415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199" y="476249"/>
            <a:ext cx="7572375" cy="5915025"/>
            <a:chOff x="457199" y="476249"/>
            <a:chExt cx="7572375" cy="59150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6249" y="476249"/>
              <a:ext cx="7534274" cy="55625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9" y="6038849"/>
              <a:ext cx="7572375" cy="352425"/>
            </a:xfrm>
            <a:custGeom>
              <a:avLst/>
              <a:gdLst/>
              <a:ahLst/>
              <a:cxnLst/>
              <a:rect l="l" t="t" r="r" b="b"/>
              <a:pathLst>
                <a:path w="7572375" h="352425">
                  <a:moveTo>
                    <a:pt x="7572374" y="352424"/>
                  </a:moveTo>
                  <a:lnTo>
                    <a:pt x="0" y="352424"/>
                  </a:lnTo>
                  <a:lnTo>
                    <a:pt x="0" y="0"/>
                  </a:lnTo>
                  <a:lnTo>
                    <a:pt x="7572374" y="0"/>
                  </a:lnTo>
                  <a:lnTo>
                    <a:pt x="7572374" y="3524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00050" y="6106495"/>
            <a:ext cx="6885940" cy="226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dirty="0">
                <a:solidFill>
                  <a:srgbClr val="373737"/>
                </a:solidFill>
                <a:latin typeface="Trebuchet MS"/>
                <a:cs typeface="Trebuchet MS"/>
              </a:rPr>
              <a:t>FROM</a:t>
            </a:r>
            <a:r>
              <a:rPr sz="1300" spc="40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373737"/>
                </a:solidFill>
                <a:latin typeface="Trebuchet MS"/>
                <a:cs typeface="Trebuchet MS"/>
              </a:rPr>
              <a:t>THE</a:t>
            </a:r>
            <a:r>
              <a:rPr sz="1300" spc="105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373737"/>
                </a:solidFill>
                <a:latin typeface="Trebuchet MS"/>
                <a:cs typeface="Trebuchet MS"/>
              </a:rPr>
              <a:t>TALK</a:t>
            </a:r>
            <a:r>
              <a:rPr sz="1300" spc="25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DATA</a:t>
            </a:r>
            <a:r>
              <a:rPr sz="1300" spc="85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sz="1300" spc="55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AND</a:t>
            </a:r>
            <a:r>
              <a:rPr sz="1300" spc="110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sz="1300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DEVOPS</a:t>
            </a:r>
            <a:r>
              <a:rPr sz="1300" spc="45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sz="1300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TOOLS</a:t>
            </a:r>
            <a:r>
              <a:rPr sz="1300" spc="40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sz="1300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FOR</a:t>
            </a:r>
            <a:r>
              <a:rPr sz="1300" spc="45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sz="1300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EVALUATING</a:t>
            </a:r>
            <a:r>
              <a:rPr sz="1300" spc="75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sz="1300" spc="55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AND</a:t>
            </a:r>
            <a:r>
              <a:rPr sz="1300" spc="110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sz="1300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PRODUCTIONIZING</a:t>
            </a:r>
            <a:r>
              <a:rPr sz="1300" spc="75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sz="1300" spc="45" dirty="0">
                <a:solidFill>
                  <a:srgbClr val="11A8E2"/>
                </a:solidFill>
                <a:latin typeface="Trebuchet MS"/>
                <a:cs typeface="Trebuchet MS"/>
                <a:hlinkClick r:id="rId3"/>
              </a:rPr>
              <a:t>LLMS</a:t>
            </a:r>
            <a:endParaRPr sz="1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250" y="2138566"/>
            <a:ext cx="5572124" cy="258086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88137" y="562371"/>
            <a:ext cx="4351020" cy="6616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30" dirty="0">
                <a:latin typeface="Yu Gothic"/>
                <a:cs typeface="Yu Gothic"/>
              </a:rPr>
              <a:t>S</a:t>
            </a:r>
            <a:r>
              <a:rPr sz="4150" spc="-130" dirty="0"/>
              <a:t>e</a:t>
            </a:r>
            <a:r>
              <a:rPr spc="-130" dirty="0"/>
              <a:t>tt</a:t>
            </a:r>
            <a:r>
              <a:rPr sz="4150" spc="-130" dirty="0"/>
              <a:t>ing</a:t>
            </a:r>
            <a:r>
              <a:rPr sz="4150" spc="-215" dirty="0"/>
              <a:t> </a:t>
            </a:r>
            <a:r>
              <a:rPr spc="90" dirty="0"/>
              <a:t>up</a:t>
            </a:r>
            <a:r>
              <a:rPr spc="-120" dirty="0"/>
              <a:t> </a:t>
            </a:r>
            <a:r>
              <a:rPr sz="4150" spc="-45" dirty="0"/>
              <a:t>in</a:t>
            </a:r>
            <a:r>
              <a:rPr spc="-45" dirty="0"/>
              <a:t>st</a:t>
            </a:r>
            <a:r>
              <a:rPr sz="4100" spc="-45" dirty="0">
                <a:latin typeface="Yu Gothic"/>
                <a:cs typeface="Yu Gothic"/>
              </a:rPr>
              <a:t>a</a:t>
            </a:r>
            <a:r>
              <a:rPr sz="4150" spc="-45" dirty="0"/>
              <a:t>nce</a:t>
            </a:r>
            <a:endParaRPr sz="4150">
              <a:latin typeface="Yu Gothic"/>
              <a:cs typeface="Yu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13785" y="1355328"/>
            <a:ext cx="3878579" cy="746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15"/>
              </a:lnSpc>
              <a:spcBef>
                <a:spcPts val="100"/>
              </a:spcBef>
            </a:pPr>
            <a:r>
              <a:rPr sz="245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gin</a:t>
            </a:r>
            <a:r>
              <a:rPr sz="25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3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60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25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po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5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eb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500" dirty="0">
              <a:latin typeface="Trebuchet MS"/>
              <a:cs typeface="Trebuchet MS"/>
            </a:endParaRPr>
          </a:p>
          <a:p>
            <a:pPr marL="12700">
              <a:lnSpc>
                <a:spcPts val="2950"/>
              </a:lnSpc>
            </a:pPr>
            <a:r>
              <a:rPr sz="2700" spc="-70" dirty="0">
                <a:solidFill>
                  <a:srgbClr val="FFFFFF"/>
                </a:solidFill>
                <a:latin typeface="Georgia"/>
                <a:cs typeface="Georgia"/>
              </a:rPr>
              <a:t>`</a:t>
            </a:r>
            <a:r>
              <a:rPr sz="2500" spc="-7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300" spc="-70" dirty="0">
                <a:solidFill>
                  <a:srgbClr val="FFFFFF"/>
                </a:solidFill>
                <a:latin typeface="Trebuchet MS"/>
                <a:cs typeface="Trebuchet MS"/>
              </a:rPr>
              <a:t>ttps</a:t>
            </a:r>
            <a:r>
              <a:rPr sz="2450" spc="-70" dirty="0">
                <a:solidFill>
                  <a:srgbClr val="FFFFFF"/>
                </a:solidFill>
                <a:latin typeface="Trebuchet MS"/>
                <a:cs typeface="Trebuchet MS"/>
              </a:rPr>
              <a:t>://</a:t>
            </a:r>
            <a:r>
              <a:rPr sz="2300" spc="-70" dirty="0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www</a:t>
            </a:r>
            <a:r>
              <a:rPr sz="2450" spc="-70" dirty="0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.</a:t>
            </a:r>
            <a:r>
              <a:rPr sz="2300" spc="-70" dirty="0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ru</a:t>
            </a:r>
            <a:r>
              <a:rPr sz="2500" spc="-70" dirty="0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n</a:t>
            </a:r>
            <a:r>
              <a:rPr sz="2300" spc="-70" dirty="0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po</a:t>
            </a:r>
            <a:r>
              <a:rPr sz="2500" spc="-70" dirty="0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d</a:t>
            </a:r>
            <a:r>
              <a:rPr sz="2450" spc="-70" dirty="0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.</a:t>
            </a:r>
            <a:r>
              <a:rPr sz="2500" spc="-70" dirty="0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i</a:t>
            </a:r>
            <a:r>
              <a:rPr sz="2300" spc="-70" dirty="0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o</a:t>
            </a:r>
            <a:r>
              <a:rPr sz="2450" spc="-70" dirty="0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/</a:t>
            </a:r>
            <a:r>
              <a:rPr sz="2700" spc="-70" dirty="0">
                <a:solidFill>
                  <a:srgbClr val="FFFFFF"/>
                </a:solidFill>
                <a:latin typeface="Georgia"/>
                <a:cs typeface="Georgia"/>
              </a:rPr>
              <a:t>`</a:t>
            </a:r>
            <a:endParaRPr sz="2700" dirty="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05574" y="1371599"/>
            <a:ext cx="409575" cy="419100"/>
          </a:xfrm>
          <a:custGeom>
            <a:avLst/>
            <a:gdLst/>
            <a:ahLst/>
            <a:cxnLst/>
            <a:rect l="l" t="t" r="r" b="b"/>
            <a:pathLst>
              <a:path w="409575" h="419100">
                <a:moveTo>
                  <a:pt x="209549" y="419099"/>
                </a:moveTo>
                <a:lnTo>
                  <a:pt x="200024" y="419099"/>
                </a:lnTo>
                <a:lnTo>
                  <a:pt x="190198" y="418859"/>
                </a:lnTo>
                <a:lnTo>
                  <a:pt x="151410" y="413103"/>
                </a:lnTo>
                <a:lnTo>
                  <a:pt x="114491" y="399891"/>
                </a:lnTo>
                <a:lnTo>
                  <a:pt x="80859" y="379730"/>
                </a:lnTo>
                <a:lnTo>
                  <a:pt x="51806" y="353395"/>
                </a:lnTo>
                <a:lnTo>
                  <a:pt x="28449" y="321898"/>
                </a:lnTo>
                <a:lnTo>
                  <a:pt x="11686" y="286450"/>
                </a:lnTo>
                <a:lnTo>
                  <a:pt x="2161" y="248413"/>
                </a:lnTo>
                <a:lnTo>
                  <a:pt x="0" y="219074"/>
                </a:lnTo>
                <a:lnTo>
                  <a:pt x="0" y="200024"/>
                </a:lnTo>
                <a:lnTo>
                  <a:pt x="3842" y="161001"/>
                </a:lnTo>
                <a:lnTo>
                  <a:pt x="15225" y="123478"/>
                </a:lnTo>
                <a:lnTo>
                  <a:pt x="33709" y="88896"/>
                </a:lnTo>
                <a:lnTo>
                  <a:pt x="58585" y="58585"/>
                </a:lnTo>
                <a:lnTo>
                  <a:pt x="88896" y="33710"/>
                </a:lnTo>
                <a:lnTo>
                  <a:pt x="123477" y="15225"/>
                </a:lnTo>
                <a:lnTo>
                  <a:pt x="161001" y="3843"/>
                </a:lnTo>
                <a:lnTo>
                  <a:pt x="200024" y="0"/>
                </a:lnTo>
                <a:lnTo>
                  <a:pt x="209549" y="0"/>
                </a:lnTo>
                <a:lnTo>
                  <a:pt x="248572" y="3843"/>
                </a:lnTo>
                <a:lnTo>
                  <a:pt x="286095" y="15225"/>
                </a:lnTo>
                <a:lnTo>
                  <a:pt x="320676" y="33710"/>
                </a:lnTo>
                <a:lnTo>
                  <a:pt x="350988" y="58585"/>
                </a:lnTo>
                <a:lnTo>
                  <a:pt x="375863" y="88896"/>
                </a:lnTo>
                <a:lnTo>
                  <a:pt x="394348" y="123478"/>
                </a:lnTo>
                <a:lnTo>
                  <a:pt x="405731" y="161001"/>
                </a:lnTo>
                <a:lnTo>
                  <a:pt x="409574" y="200024"/>
                </a:lnTo>
                <a:lnTo>
                  <a:pt x="409574" y="219074"/>
                </a:lnTo>
                <a:lnTo>
                  <a:pt x="405731" y="258097"/>
                </a:lnTo>
                <a:lnTo>
                  <a:pt x="394348" y="295621"/>
                </a:lnTo>
                <a:lnTo>
                  <a:pt x="375863" y="330202"/>
                </a:lnTo>
                <a:lnTo>
                  <a:pt x="350988" y="360513"/>
                </a:lnTo>
                <a:lnTo>
                  <a:pt x="320676" y="385389"/>
                </a:lnTo>
                <a:lnTo>
                  <a:pt x="286095" y="403873"/>
                </a:lnTo>
                <a:lnTo>
                  <a:pt x="248572" y="415256"/>
                </a:lnTo>
                <a:lnTo>
                  <a:pt x="209549" y="419099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644233" y="1404149"/>
            <a:ext cx="127635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spc="-14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13785" y="2279253"/>
            <a:ext cx="3907154" cy="74612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500"/>
              </a:spcBef>
            </a:pPr>
            <a:r>
              <a:rPr sz="2450" spc="9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500" spc="9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300" spc="90" dirty="0">
                <a:solidFill>
                  <a:srgbClr val="FFFFFF"/>
                </a:solidFill>
                <a:latin typeface="Trebuchet MS"/>
                <a:cs typeface="Trebuchet MS"/>
              </a:rPr>
              <a:t>oos</a:t>
            </a:r>
            <a:r>
              <a:rPr sz="2500" spc="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5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rgbClr val="FFFFFF"/>
                </a:solidFill>
                <a:latin typeface="Trebuchet MS"/>
                <a:cs typeface="Trebuchet MS"/>
              </a:rPr>
              <a:t>RTX</a:t>
            </a:r>
            <a:r>
              <a:rPr sz="24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110" dirty="0">
                <a:solidFill>
                  <a:srgbClr val="FFFFFF"/>
                </a:solidFill>
                <a:latin typeface="Trebuchet MS"/>
                <a:cs typeface="Trebuchet MS"/>
              </a:rPr>
              <a:t>A6000</a:t>
            </a:r>
            <a:r>
              <a:rPr sz="24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24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nce </a:t>
            </a:r>
            <a:r>
              <a:rPr sz="25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300" spc="-80" dirty="0">
                <a:solidFill>
                  <a:srgbClr val="FFFFFF"/>
                </a:solidFill>
                <a:latin typeface="Trebuchet MS"/>
                <a:cs typeface="Trebuchet MS"/>
              </a:rPr>
              <a:t>ro</a:t>
            </a:r>
            <a:r>
              <a:rPr sz="2500" spc="-8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5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60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25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Georgia"/>
                <a:cs typeface="Georgia"/>
              </a:rPr>
              <a:t>`</a:t>
            </a:r>
            <a:r>
              <a:rPr sz="2450" spc="-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00" spc="-45" dirty="0">
                <a:solidFill>
                  <a:srgbClr val="FFFFFF"/>
                </a:solidFill>
                <a:latin typeface="Trebuchet MS"/>
                <a:cs typeface="Trebuchet MS"/>
              </a:rPr>
              <a:t>ec</a:t>
            </a:r>
            <a:r>
              <a:rPr sz="2300" spc="-45" dirty="0">
                <a:solidFill>
                  <a:srgbClr val="FFFFFF"/>
                </a:solidFill>
                <a:latin typeface="Trebuchet MS"/>
                <a:cs typeface="Trebuchet MS"/>
              </a:rPr>
              <a:t>ur</a:t>
            </a:r>
            <a:r>
              <a:rPr sz="2500" spc="-4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5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35" dirty="0">
                <a:solidFill>
                  <a:srgbClr val="FFFFFF"/>
                </a:solidFill>
                <a:latin typeface="Trebuchet MS"/>
                <a:cs typeface="Trebuchet MS"/>
              </a:rPr>
              <a:t>cl</a:t>
            </a:r>
            <a:r>
              <a:rPr sz="2300" spc="-35" dirty="0">
                <a:solidFill>
                  <a:srgbClr val="FFFFFF"/>
                </a:solidFill>
                <a:latin typeface="Trebuchet MS"/>
                <a:cs typeface="Trebuchet MS"/>
              </a:rPr>
              <a:t>ou</a:t>
            </a:r>
            <a:r>
              <a:rPr sz="2500" spc="-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35" dirty="0">
                <a:solidFill>
                  <a:srgbClr val="FFFFFF"/>
                </a:solidFill>
                <a:latin typeface="Georgia"/>
                <a:cs typeface="Georgia"/>
              </a:rPr>
              <a:t>` </a:t>
            </a:r>
            <a:r>
              <a:rPr sz="2300" spc="-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50" spc="-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2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05574" y="2295524"/>
            <a:ext cx="409575" cy="419100"/>
          </a:xfrm>
          <a:custGeom>
            <a:avLst/>
            <a:gdLst/>
            <a:ahLst/>
            <a:cxnLst/>
            <a:rect l="l" t="t" r="r" b="b"/>
            <a:pathLst>
              <a:path w="409575" h="419100">
                <a:moveTo>
                  <a:pt x="209549" y="419099"/>
                </a:moveTo>
                <a:lnTo>
                  <a:pt x="200024" y="419099"/>
                </a:lnTo>
                <a:lnTo>
                  <a:pt x="190198" y="418859"/>
                </a:lnTo>
                <a:lnTo>
                  <a:pt x="151410" y="413103"/>
                </a:lnTo>
                <a:lnTo>
                  <a:pt x="114491" y="399891"/>
                </a:lnTo>
                <a:lnTo>
                  <a:pt x="80859" y="379730"/>
                </a:lnTo>
                <a:lnTo>
                  <a:pt x="51806" y="353395"/>
                </a:lnTo>
                <a:lnTo>
                  <a:pt x="28449" y="321898"/>
                </a:lnTo>
                <a:lnTo>
                  <a:pt x="11686" y="286450"/>
                </a:lnTo>
                <a:lnTo>
                  <a:pt x="2161" y="248412"/>
                </a:lnTo>
                <a:lnTo>
                  <a:pt x="0" y="219074"/>
                </a:lnTo>
                <a:lnTo>
                  <a:pt x="0" y="200024"/>
                </a:lnTo>
                <a:lnTo>
                  <a:pt x="3842" y="161001"/>
                </a:lnTo>
                <a:lnTo>
                  <a:pt x="15225" y="123478"/>
                </a:lnTo>
                <a:lnTo>
                  <a:pt x="33709" y="88896"/>
                </a:lnTo>
                <a:lnTo>
                  <a:pt x="58585" y="58585"/>
                </a:lnTo>
                <a:lnTo>
                  <a:pt x="88896" y="33710"/>
                </a:lnTo>
                <a:lnTo>
                  <a:pt x="123477" y="15225"/>
                </a:lnTo>
                <a:lnTo>
                  <a:pt x="161001" y="3843"/>
                </a:lnTo>
                <a:lnTo>
                  <a:pt x="200024" y="0"/>
                </a:lnTo>
                <a:lnTo>
                  <a:pt x="209549" y="0"/>
                </a:lnTo>
                <a:lnTo>
                  <a:pt x="248572" y="3843"/>
                </a:lnTo>
                <a:lnTo>
                  <a:pt x="286095" y="15225"/>
                </a:lnTo>
                <a:lnTo>
                  <a:pt x="320676" y="33710"/>
                </a:lnTo>
                <a:lnTo>
                  <a:pt x="350988" y="58585"/>
                </a:lnTo>
                <a:lnTo>
                  <a:pt x="375863" y="88896"/>
                </a:lnTo>
                <a:lnTo>
                  <a:pt x="394348" y="123478"/>
                </a:lnTo>
                <a:lnTo>
                  <a:pt x="405731" y="161001"/>
                </a:lnTo>
                <a:lnTo>
                  <a:pt x="409574" y="200024"/>
                </a:lnTo>
                <a:lnTo>
                  <a:pt x="409574" y="219074"/>
                </a:lnTo>
                <a:lnTo>
                  <a:pt x="405731" y="258097"/>
                </a:lnTo>
                <a:lnTo>
                  <a:pt x="394348" y="295620"/>
                </a:lnTo>
                <a:lnTo>
                  <a:pt x="375863" y="330202"/>
                </a:lnTo>
                <a:lnTo>
                  <a:pt x="350988" y="360513"/>
                </a:lnTo>
                <a:lnTo>
                  <a:pt x="320676" y="385389"/>
                </a:lnTo>
                <a:lnTo>
                  <a:pt x="286095" y="403873"/>
                </a:lnTo>
                <a:lnTo>
                  <a:pt x="248572" y="415256"/>
                </a:lnTo>
                <a:lnTo>
                  <a:pt x="209549" y="419099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29945" y="2328074"/>
            <a:ext cx="158115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13785" y="3203178"/>
            <a:ext cx="4259580" cy="141287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>
              <a:lnSpc>
                <a:spcPts val="2620"/>
              </a:lnSpc>
              <a:spcBef>
                <a:spcPts val="505"/>
              </a:spcBef>
            </a:pPr>
            <a:r>
              <a:rPr sz="2450" spc="9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500" spc="9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300" spc="90" dirty="0">
                <a:solidFill>
                  <a:srgbClr val="FFFFFF"/>
                </a:solidFill>
                <a:latin typeface="Trebuchet MS"/>
                <a:cs typeface="Trebuchet MS"/>
              </a:rPr>
              <a:t>oos</a:t>
            </a:r>
            <a:r>
              <a:rPr sz="2500" spc="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5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4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ch</a:t>
            </a:r>
            <a:r>
              <a:rPr sz="25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310" dirty="0">
                <a:solidFill>
                  <a:srgbClr val="FFFFFF"/>
                </a:solidFill>
                <a:latin typeface="Trebuchet MS"/>
                <a:cs typeface="Trebuchet MS"/>
              </a:rPr>
              <a:t>2.1.1</a:t>
            </a:r>
            <a:r>
              <a:rPr sz="245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cke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sz="2500" spc="-70" dirty="0">
                <a:solidFill>
                  <a:srgbClr val="FFFFFF"/>
                </a:solidFill>
                <a:latin typeface="Trebuchet MS"/>
                <a:cs typeface="Trebuchet MS"/>
              </a:rPr>
              <a:t>im</a:t>
            </a:r>
            <a:r>
              <a:rPr sz="245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7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nd</a:t>
            </a:r>
            <a:r>
              <a:rPr sz="25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40" dirty="0">
                <a:solidFill>
                  <a:srgbClr val="FFFFFF"/>
                </a:solidFill>
                <a:latin typeface="Trebuchet MS"/>
                <a:cs typeface="Trebuchet MS"/>
              </a:rPr>
              <a:t>inc</a:t>
            </a:r>
            <a:r>
              <a:rPr sz="2300" spc="-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00" spc="-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50" spc="-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-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00" spc="-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60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25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stor</a:t>
            </a:r>
            <a:r>
              <a:rPr sz="24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ge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rgbClr val="FFFFFF"/>
                </a:solidFill>
                <a:latin typeface="Trebuchet MS"/>
                <a:cs typeface="Trebuchet MS"/>
              </a:rPr>
              <a:t>100</a:t>
            </a:r>
            <a:r>
              <a:rPr sz="24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rgbClr val="FFFFFF"/>
                </a:solidFill>
                <a:latin typeface="Trebuchet MS"/>
                <a:cs typeface="Trebuchet MS"/>
              </a:rPr>
              <a:t>GB</a:t>
            </a:r>
            <a:r>
              <a:rPr sz="24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500" spc="-2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50" spc="-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Georgia"/>
                <a:cs typeface="Georgia"/>
              </a:rPr>
              <a:t>`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usto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mi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e </a:t>
            </a:r>
            <a:r>
              <a:rPr sz="2500" spc="-55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2300" spc="-5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500" spc="-5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300" spc="-55" dirty="0">
                <a:solidFill>
                  <a:srgbClr val="FFFFFF"/>
                </a:solidFill>
                <a:latin typeface="Trebuchet MS"/>
                <a:cs typeface="Trebuchet MS"/>
              </a:rPr>
              <a:t>oy</a:t>
            </a:r>
            <a:r>
              <a:rPr sz="2500" spc="-55" dirty="0">
                <a:solidFill>
                  <a:srgbClr val="FFFFFF"/>
                </a:solidFill>
                <a:latin typeface="Trebuchet MS"/>
                <a:cs typeface="Trebuchet MS"/>
              </a:rPr>
              <a:t>men</a:t>
            </a:r>
            <a:r>
              <a:rPr sz="2300" spc="-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5" dirty="0">
                <a:solidFill>
                  <a:srgbClr val="FFFFFF"/>
                </a:solidFill>
                <a:latin typeface="Georgia"/>
                <a:cs typeface="Georgia"/>
              </a:rPr>
              <a:t>`</a:t>
            </a:r>
            <a:r>
              <a:rPr sz="2700" spc="-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opt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05574" y="3219449"/>
            <a:ext cx="409575" cy="419100"/>
          </a:xfrm>
          <a:custGeom>
            <a:avLst/>
            <a:gdLst/>
            <a:ahLst/>
            <a:cxnLst/>
            <a:rect l="l" t="t" r="r" b="b"/>
            <a:pathLst>
              <a:path w="409575" h="419100">
                <a:moveTo>
                  <a:pt x="209549" y="419099"/>
                </a:moveTo>
                <a:lnTo>
                  <a:pt x="200024" y="419099"/>
                </a:lnTo>
                <a:lnTo>
                  <a:pt x="190198" y="418859"/>
                </a:lnTo>
                <a:lnTo>
                  <a:pt x="151410" y="413103"/>
                </a:lnTo>
                <a:lnTo>
                  <a:pt x="114491" y="399891"/>
                </a:lnTo>
                <a:lnTo>
                  <a:pt x="80859" y="379729"/>
                </a:lnTo>
                <a:lnTo>
                  <a:pt x="51806" y="353395"/>
                </a:lnTo>
                <a:lnTo>
                  <a:pt x="28449" y="321898"/>
                </a:lnTo>
                <a:lnTo>
                  <a:pt x="11686" y="286450"/>
                </a:lnTo>
                <a:lnTo>
                  <a:pt x="2161" y="248412"/>
                </a:lnTo>
                <a:lnTo>
                  <a:pt x="0" y="219074"/>
                </a:lnTo>
                <a:lnTo>
                  <a:pt x="0" y="200024"/>
                </a:lnTo>
                <a:lnTo>
                  <a:pt x="3842" y="161001"/>
                </a:lnTo>
                <a:lnTo>
                  <a:pt x="15225" y="123478"/>
                </a:lnTo>
                <a:lnTo>
                  <a:pt x="33709" y="88896"/>
                </a:lnTo>
                <a:lnTo>
                  <a:pt x="58585" y="58585"/>
                </a:lnTo>
                <a:lnTo>
                  <a:pt x="88896" y="33709"/>
                </a:lnTo>
                <a:lnTo>
                  <a:pt x="123477" y="15225"/>
                </a:lnTo>
                <a:lnTo>
                  <a:pt x="161001" y="3843"/>
                </a:lnTo>
                <a:lnTo>
                  <a:pt x="200024" y="0"/>
                </a:lnTo>
                <a:lnTo>
                  <a:pt x="209549" y="0"/>
                </a:lnTo>
                <a:lnTo>
                  <a:pt x="248572" y="3843"/>
                </a:lnTo>
                <a:lnTo>
                  <a:pt x="286095" y="15225"/>
                </a:lnTo>
                <a:lnTo>
                  <a:pt x="320676" y="33709"/>
                </a:lnTo>
                <a:lnTo>
                  <a:pt x="350988" y="58585"/>
                </a:lnTo>
                <a:lnTo>
                  <a:pt x="375863" y="88896"/>
                </a:lnTo>
                <a:lnTo>
                  <a:pt x="394348" y="123478"/>
                </a:lnTo>
                <a:lnTo>
                  <a:pt x="405731" y="161001"/>
                </a:lnTo>
                <a:lnTo>
                  <a:pt x="409574" y="200024"/>
                </a:lnTo>
                <a:lnTo>
                  <a:pt x="409574" y="219074"/>
                </a:lnTo>
                <a:lnTo>
                  <a:pt x="405731" y="258097"/>
                </a:lnTo>
                <a:lnTo>
                  <a:pt x="394348" y="295620"/>
                </a:lnTo>
                <a:lnTo>
                  <a:pt x="375863" y="330202"/>
                </a:lnTo>
                <a:lnTo>
                  <a:pt x="350988" y="360513"/>
                </a:lnTo>
                <a:lnTo>
                  <a:pt x="320676" y="385388"/>
                </a:lnTo>
                <a:lnTo>
                  <a:pt x="286095" y="403873"/>
                </a:lnTo>
                <a:lnTo>
                  <a:pt x="248572" y="415256"/>
                </a:lnTo>
                <a:lnTo>
                  <a:pt x="209549" y="419099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25183" y="3251999"/>
            <a:ext cx="165100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spc="5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225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30" dirty="0">
                <a:latin typeface="Yu Gothic"/>
                <a:cs typeface="Yu Gothic"/>
              </a:rPr>
              <a:t>S</a:t>
            </a:r>
            <a:r>
              <a:rPr sz="4150" spc="-130" dirty="0"/>
              <a:t>e</a:t>
            </a:r>
            <a:r>
              <a:rPr spc="-130" dirty="0"/>
              <a:t>tt</a:t>
            </a:r>
            <a:r>
              <a:rPr sz="4150" spc="-130" dirty="0"/>
              <a:t>ing</a:t>
            </a:r>
            <a:r>
              <a:rPr sz="4150" spc="-190" dirty="0"/>
              <a:t> </a:t>
            </a:r>
            <a:r>
              <a:rPr spc="90" dirty="0"/>
              <a:t>up</a:t>
            </a:r>
            <a:r>
              <a:rPr spc="-95" dirty="0"/>
              <a:t> </a:t>
            </a:r>
            <a:r>
              <a:rPr sz="4150" dirty="0"/>
              <a:t>c</a:t>
            </a:r>
            <a:r>
              <a:rPr dirty="0"/>
              <a:t>o</a:t>
            </a:r>
            <a:r>
              <a:rPr sz="4150" dirty="0"/>
              <a:t>de</a:t>
            </a:r>
            <a:r>
              <a:rPr sz="4150" spc="-160" dirty="0"/>
              <a:t> </a:t>
            </a:r>
            <a:r>
              <a:rPr sz="4100" spc="-105" dirty="0">
                <a:latin typeface="Yu Gothic"/>
                <a:cs typeface="Yu Gothic"/>
              </a:rPr>
              <a:t>a</a:t>
            </a:r>
            <a:r>
              <a:rPr sz="4150" spc="-105" dirty="0"/>
              <a:t>nd</a:t>
            </a:r>
            <a:r>
              <a:rPr sz="4150" spc="-155" dirty="0"/>
              <a:t> </a:t>
            </a:r>
            <a:r>
              <a:rPr sz="4150" spc="-135" dirty="0"/>
              <a:t>in</a:t>
            </a:r>
            <a:r>
              <a:rPr spc="-135" dirty="0"/>
              <a:t>st</a:t>
            </a:r>
            <a:r>
              <a:rPr sz="4100" spc="-135" dirty="0">
                <a:latin typeface="Yu Gothic"/>
                <a:cs typeface="Yu Gothic"/>
              </a:rPr>
              <a:t>a</a:t>
            </a:r>
            <a:r>
              <a:rPr sz="4150" spc="-135" dirty="0"/>
              <a:t>lling</a:t>
            </a:r>
            <a:r>
              <a:rPr sz="4150" spc="-190" dirty="0"/>
              <a:t> </a:t>
            </a:r>
            <a:r>
              <a:rPr spc="-40" dirty="0"/>
              <a:t>r</a:t>
            </a:r>
            <a:r>
              <a:rPr sz="4150" spc="-40" dirty="0"/>
              <a:t>e</a:t>
            </a:r>
            <a:r>
              <a:rPr spc="-40" dirty="0"/>
              <a:t>qu</a:t>
            </a:r>
            <a:r>
              <a:rPr sz="4150" spc="-40" dirty="0"/>
              <a:t>i</a:t>
            </a:r>
            <a:r>
              <a:rPr spc="-40" dirty="0"/>
              <a:t>r</a:t>
            </a:r>
            <a:r>
              <a:rPr sz="4150" spc="-40" dirty="0"/>
              <a:t>emen</a:t>
            </a:r>
            <a:r>
              <a:rPr spc="-40" dirty="0"/>
              <a:t>ts</a:t>
            </a:r>
            <a:endParaRPr sz="4150">
              <a:latin typeface="Yu Gothic"/>
              <a:cs typeface="Yu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8308" y="2007465"/>
            <a:ext cx="10817225" cy="61849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78740" marR="5080" indent="-66675">
              <a:lnSpc>
                <a:spcPts val="2100"/>
              </a:lnSpc>
              <a:spcBef>
                <a:spcPts val="585"/>
              </a:spcBef>
            </a:pP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65" dirty="0">
                <a:solidFill>
                  <a:srgbClr val="FFFFFF"/>
                </a:solidFill>
                <a:latin typeface="Roboto"/>
                <a:cs typeface="Roboto"/>
              </a:rPr>
              <a:t>'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fine</a:t>
            </a:r>
            <a:r>
              <a:rPr sz="1850" spc="-65" dirty="0">
                <a:solidFill>
                  <a:srgbClr val="FFFFFF"/>
                </a:solidFill>
                <a:latin typeface="Trebuchet MS"/>
                <a:cs typeface="Trebuchet MS"/>
              </a:rPr>
              <a:t>tu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ning</a:t>
            </a:r>
            <a:r>
              <a:rPr sz="2150" spc="-65" dirty="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sz="2000" spc="-140" dirty="0">
                <a:solidFill>
                  <a:srgbClr val="FFFFFF"/>
                </a:solidFill>
                <a:latin typeface="Trebuchet MS"/>
                <a:cs typeface="Trebuchet MS"/>
              </a:rPr>
              <a:t>llm</a:t>
            </a:r>
            <a:r>
              <a:rPr sz="2150" spc="-140" dirty="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2150" dirty="0">
                <a:solidFill>
                  <a:srgbClr val="FFFFFF"/>
                </a:solidFill>
                <a:latin typeface="Roboto"/>
                <a:cs typeface="Roboto"/>
              </a:rPr>
              <a:t>'</a:t>
            </a:r>
            <a:r>
              <a:rPr sz="21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850" spc="-4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lde</a:t>
            </a:r>
            <a:r>
              <a:rPr sz="1850" spc="-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850" spc="-40" dirty="0">
                <a:solidFill>
                  <a:srgbClr val="FFFFFF"/>
                </a:solidFill>
                <a:latin typeface="Trebuchet MS"/>
                <a:cs typeface="Trebuchet MS"/>
              </a:rPr>
              <a:t>ro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spc="-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850" spc="50" dirty="0">
                <a:solidFill>
                  <a:srgbClr val="FFFFFF"/>
                </a:solidFill>
                <a:latin typeface="Trebuchet MS"/>
                <a:cs typeface="Trebuchet MS"/>
              </a:rPr>
              <a:t>ours</a:t>
            </a:r>
            <a:r>
              <a:rPr sz="2000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Ha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nd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outs</a:t>
            </a:r>
            <a:r>
              <a:rPr sz="185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ing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spc="-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dirty="0">
                <a:solidFill>
                  <a:srgbClr val="FFFFFF"/>
                </a:solidFill>
                <a:latin typeface="Roboto"/>
                <a:cs typeface="Roboto"/>
              </a:rPr>
              <a:t>'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ile</a:t>
            </a:r>
            <a:r>
              <a:rPr sz="1850" spc="-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150" spc="-20" dirty="0">
                <a:solidFill>
                  <a:srgbClr val="FFFFFF"/>
                </a:solidFill>
                <a:latin typeface="Roboto"/>
                <a:cs typeface="Roboto"/>
              </a:rPr>
              <a:t>'</a:t>
            </a:r>
            <a:r>
              <a:rPr sz="21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utto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spc="-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he 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1850" spc="-35" dirty="0">
                <a:solidFill>
                  <a:srgbClr val="FFFFFF"/>
                </a:solidFill>
                <a:latin typeface="Trebuchet MS"/>
                <a:cs typeface="Trebuchet MS"/>
              </a:rPr>
              <a:t>upyt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50" spc="-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5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950" spc="-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0499" y="2047874"/>
            <a:ext cx="333375" cy="333375"/>
          </a:xfrm>
          <a:custGeom>
            <a:avLst/>
            <a:gdLst/>
            <a:ahLst/>
            <a:cxnLst/>
            <a:rect l="l" t="t" r="r" b="b"/>
            <a:pathLst>
              <a:path w="333375" h="333375">
                <a:moveTo>
                  <a:pt x="171449" y="333374"/>
                </a:moveTo>
                <a:lnTo>
                  <a:pt x="161924" y="333374"/>
                </a:lnTo>
                <a:lnTo>
                  <a:pt x="153970" y="333180"/>
                </a:lnTo>
                <a:lnTo>
                  <a:pt x="114920" y="326403"/>
                </a:lnTo>
                <a:lnTo>
                  <a:pt x="78686" y="310343"/>
                </a:lnTo>
                <a:lnTo>
                  <a:pt x="47426" y="285947"/>
                </a:lnTo>
                <a:lnTo>
                  <a:pt x="23031" y="254687"/>
                </a:lnTo>
                <a:lnTo>
                  <a:pt x="6970" y="218454"/>
                </a:lnTo>
                <a:lnTo>
                  <a:pt x="194" y="179404"/>
                </a:lnTo>
                <a:lnTo>
                  <a:pt x="0" y="171449"/>
                </a:lnTo>
                <a:lnTo>
                  <a:pt x="0" y="161924"/>
                </a:lnTo>
                <a:lnTo>
                  <a:pt x="4853" y="122570"/>
                </a:lnTo>
                <a:lnTo>
                  <a:pt x="19118" y="85592"/>
                </a:lnTo>
                <a:lnTo>
                  <a:pt x="41939" y="53189"/>
                </a:lnTo>
                <a:lnTo>
                  <a:pt x="71964" y="27289"/>
                </a:lnTo>
                <a:lnTo>
                  <a:pt x="107382" y="9460"/>
                </a:lnTo>
                <a:lnTo>
                  <a:pt x="146053" y="777"/>
                </a:lnTo>
                <a:lnTo>
                  <a:pt x="161924" y="0"/>
                </a:lnTo>
                <a:lnTo>
                  <a:pt x="171449" y="0"/>
                </a:lnTo>
                <a:lnTo>
                  <a:pt x="210804" y="4853"/>
                </a:lnTo>
                <a:lnTo>
                  <a:pt x="247781" y="19118"/>
                </a:lnTo>
                <a:lnTo>
                  <a:pt x="280185" y="41939"/>
                </a:lnTo>
                <a:lnTo>
                  <a:pt x="306085" y="71964"/>
                </a:lnTo>
                <a:lnTo>
                  <a:pt x="323913" y="107382"/>
                </a:lnTo>
                <a:lnTo>
                  <a:pt x="332597" y="146053"/>
                </a:lnTo>
                <a:lnTo>
                  <a:pt x="333374" y="161924"/>
                </a:lnTo>
                <a:lnTo>
                  <a:pt x="333374" y="171449"/>
                </a:lnTo>
                <a:lnTo>
                  <a:pt x="328520" y="210803"/>
                </a:lnTo>
                <a:lnTo>
                  <a:pt x="314256" y="247781"/>
                </a:lnTo>
                <a:lnTo>
                  <a:pt x="291435" y="280185"/>
                </a:lnTo>
                <a:lnTo>
                  <a:pt x="261410" y="306085"/>
                </a:lnTo>
                <a:lnTo>
                  <a:pt x="225992" y="323913"/>
                </a:lnTo>
                <a:lnTo>
                  <a:pt x="187321" y="332596"/>
                </a:lnTo>
                <a:lnTo>
                  <a:pt x="171449" y="333374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6536" y="2075557"/>
            <a:ext cx="10541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9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8308" y="2826615"/>
            <a:ext cx="6882765" cy="3562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50" spc="5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850" spc="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8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850" spc="-3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8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spc="-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po</a:t>
            </a:r>
            <a:r>
              <a:rPr sz="18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9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60" dirty="0">
                <a:solidFill>
                  <a:srgbClr val="FFFFFF"/>
                </a:solidFill>
                <a:latin typeface="Georgia"/>
                <a:cs typeface="Georgia"/>
              </a:rPr>
              <a:t>`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cd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fine</a:t>
            </a:r>
            <a:r>
              <a:rPr sz="1850" spc="-60" dirty="0">
                <a:solidFill>
                  <a:srgbClr val="FFFFFF"/>
                </a:solidFill>
                <a:latin typeface="Trebuchet MS"/>
                <a:cs typeface="Trebuchet MS"/>
              </a:rPr>
              <a:t>tu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ning</a:t>
            </a:r>
            <a:r>
              <a:rPr sz="2150" spc="-60" dirty="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sz="2000" spc="-140" dirty="0">
                <a:solidFill>
                  <a:srgbClr val="FFFFFF"/>
                </a:solidFill>
                <a:latin typeface="Trebuchet MS"/>
                <a:cs typeface="Trebuchet MS"/>
              </a:rPr>
              <a:t>llm</a:t>
            </a:r>
            <a:r>
              <a:rPr sz="2150" spc="-140" dirty="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ours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150" dirty="0">
                <a:solidFill>
                  <a:srgbClr val="FFFFFF"/>
                </a:solidFill>
                <a:latin typeface="Georgia"/>
                <a:cs typeface="Georgia"/>
              </a:rPr>
              <a:t>`</a:t>
            </a:r>
            <a:r>
              <a:rPr sz="215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nd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0499" y="2867024"/>
            <a:ext cx="333375" cy="333375"/>
          </a:xfrm>
          <a:custGeom>
            <a:avLst/>
            <a:gdLst/>
            <a:ahLst/>
            <a:cxnLst/>
            <a:rect l="l" t="t" r="r" b="b"/>
            <a:pathLst>
              <a:path w="333375" h="333375">
                <a:moveTo>
                  <a:pt x="171449" y="333374"/>
                </a:moveTo>
                <a:lnTo>
                  <a:pt x="161924" y="333374"/>
                </a:lnTo>
                <a:lnTo>
                  <a:pt x="153970" y="333180"/>
                </a:lnTo>
                <a:lnTo>
                  <a:pt x="114920" y="326404"/>
                </a:lnTo>
                <a:lnTo>
                  <a:pt x="78686" y="310343"/>
                </a:lnTo>
                <a:lnTo>
                  <a:pt x="47426" y="285948"/>
                </a:lnTo>
                <a:lnTo>
                  <a:pt x="23031" y="254688"/>
                </a:lnTo>
                <a:lnTo>
                  <a:pt x="6970" y="218454"/>
                </a:lnTo>
                <a:lnTo>
                  <a:pt x="194" y="179404"/>
                </a:lnTo>
                <a:lnTo>
                  <a:pt x="0" y="171449"/>
                </a:lnTo>
                <a:lnTo>
                  <a:pt x="0" y="161924"/>
                </a:lnTo>
                <a:lnTo>
                  <a:pt x="4853" y="122570"/>
                </a:lnTo>
                <a:lnTo>
                  <a:pt x="19118" y="85592"/>
                </a:lnTo>
                <a:lnTo>
                  <a:pt x="41939" y="53188"/>
                </a:lnTo>
                <a:lnTo>
                  <a:pt x="71964" y="27289"/>
                </a:lnTo>
                <a:lnTo>
                  <a:pt x="107382" y="9461"/>
                </a:lnTo>
                <a:lnTo>
                  <a:pt x="146053" y="777"/>
                </a:lnTo>
                <a:lnTo>
                  <a:pt x="161924" y="0"/>
                </a:lnTo>
                <a:lnTo>
                  <a:pt x="171449" y="0"/>
                </a:lnTo>
                <a:lnTo>
                  <a:pt x="210804" y="4853"/>
                </a:lnTo>
                <a:lnTo>
                  <a:pt x="247781" y="19118"/>
                </a:lnTo>
                <a:lnTo>
                  <a:pt x="280185" y="41939"/>
                </a:lnTo>
                <a:lnTo>
                  <a:pt x="306085" y="71963"/>
                </a:lnTo>
                <a:lnTo>
                  <a:pt x="323913" y="107382"/>
                </a:lnTo>
                <a:lnTo>
                  <a:pt x="332597" y="146053"/>
                </a:lnTo>
                <a:lnTo>
                  <a:pt x="333374" y="161924"/>
                </a:lnTo>
                <a:lnTo>
                  <a:pt x="333374" y="171449"/>
                </a:lnTo>
                <a:lnTo>
                  <a:pt x="328520" y="210804"/>
                </a:lnTo>
                <a:lnTo>
                  <a:pt x="314256" y="247781"/>
                </a:lnTo>
                <a:lnTo>
                  <a:pt x="291435" y="280185"/>
                </a:lnTo>
                <a:lnTo>
                  <a:pt x="261410" y="306085"/>
                </a:lnTo>
                <a:lnTo>
                  <a:pt x="225992" y="323913"/>
                </a:lnTo>
                <a:lnTo>
                  <a:pt x="187321" y="332596"/>
                </a:lnTo>
                <a:lnTo>
                  <a:pt x="171449" y="333374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2248" y="2894707"/>
            <a:ext cx="129539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5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8308" y="3369540"/>
            <a:ext cx="6473190" cy="3562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50" spc="-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850" spc="-35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1950" spc="-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spc="-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50" spc="-20" dirty="0">
                <a:solidFill>
                  <a:srgbClr val="FFFFFF"/>
                </a:solidFill>
                <a:latin typeface="Trebuchet MS"/>
                <a:cs typeface="Trebuchet MS"/>
              </a:rPr>
              <a:t>qu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50" spc="-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emen</a:t>
            </a:r>
            <a:r>
              <a:rPr sz="1850" spc="-20" dirty="0">
                <a:solidFill>
                  <a:srgbClr val="FFFFFF"/>
                </a:solidFill>
                <a:latin typeface="Trebuchet MS"/>
                <a:cs typeface="Trebuchet MS"/>
              </a:rPr>
              <a:t>ts</a:t>
            </a:r>
            <a:r>
              <a:rPr sz="18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9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Georgia"/>
                <a:cs typeface="Georgia"/>
              </a:rPr>
              <a:t>`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8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850" spc="-35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1950" spc="-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160" dirty="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qu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emen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ts</a:t>
            </a:r>
            <a:r>
              <a:rPr sz="2150" spc="-10" dirty="0">
                <a:solidFill>
                  <a:srgbClr val="FFFFFF"/>
                </a:solidFill>
                <a:latin typeface="Roboto"/>
                <a:cs typeface="Roboto"/>
              </a:rPr>
              <a:t>.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txt</a:t>
            </a:r>
            <a:r>
              <a:rPr sz="2150" spc="-10" dirty="0">
                <a:solidFill>
                  <a:srgbClr val="FFFFFF"/>
                </a:solidFill>
                <a:latin typeface="Georgia"/>
                <a:cs typeface="Georgia"/>
              </a:rPr>
              <a:t>`</a:t>
            </a:r>
            <a:endParaRPr sz="2150">
              <a:latin typeface="Georgia"/>
              <a:cs typeface="Georg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0499" y="3409949"/>
            <a:ext cx="333375" cy="333375"/>
          </a:xfrm>
          <a:custGeom>
            <a:avLst/>
            <a:gdLst/>
            <a:ahLst/>
            <a:cxnLst/>
            <a:rect l="l" t="t" r="r" b="b"/>
            <a:pathLst>
              <a:path w="333375" h="333375">
                <a:moveTo>
                  <a:pt x="171449" y="333374"/>
                </a:moveTo>
                <a:lnTo>
                  <a:pt x="161924" y="333374"/>
                </a:lnTo>
                <a:lnTo>
                  <a:pt x="153970" y="333180"/>
                </a:lnTo>
                <a:lnTo>
                  <a:pt x="114920" y="326403"/>
                </a:lnTo>
                <a:lnTo>
                  <a:pt x="78686" y="310342"/>
                </a:lnTo>
                <a:lnTo>
                  <a:pt x="47426" y="285947"/>
                </a:lnTo>
                <a:lnTo>
                  <a:pt x="23031" y="254687"/>
                </a:lnTo>
                <a:lnTo>
                  <a:pt x="6970" y="218454"/>
                </a:lnTo>
                <a:lnTo>
                  <a:pt x="194" y="179404"/>
                </a:lnTo>
                <a:lnTo>
                  <a:pt x="0" y="171449"/>
                </a:lnTo>
                <a:lnTo>
                  <a:pt x="0" y="161924"/>
                </a:lnTo>
                <a:lnTo>
                  <a:pt x="4853" y="122570"/>
                </a:lnTo>
                <a:lnTo>
                  <a:pt x="19118" y="85592"/>
                </a:lnTo>
                <a:lnTo>
                  <a:pt x="41939" y="53188"/>
                </a:lnTo>
                <a:lnTo>
                  <a:pt x="71964" y="27288"/>
                </a:lnTo>
                <a:lnTo>
                  <a:pt x="107382" y="9460"/>
                </a:lnTo>
                <a:lnTo>
                  <a:pt x="146053" y="777"/>
                </a:lnTo>
                <a:lnTo>
                  <a:pt x="161924" y="0"/>
                </a:lnTo>
                <a:lnTo>
                  <a:pt x="171449" y="0"/>
                </a:lnTo>
                <a:lnTo>
                  <a:pt x="210804" y="4853"/>
                </a:lnTo>
                <a:lnTo>
                  <a:pt x="247781" y="19117"/>
                </a:lnTo>
                <a:lnTo>
                  <a:pt x="280185" y="41938"/>
                </a:lnTo>
                <a:lnTo>
                  <a:pt x="306085" y="71963"/>
                </a:lnTo>
                <a:lnTo>
                  <a:pt x="323913" y="107382"/>
                </a:lnTo>
                <a:lnTo>
                  <a:pt x="332597" y="146053"/>
                </a:lnTo>
                <a:lnTo>
                  <a:pt x="333374" y="161924"/>
                </a:lnTo>
                <a:lnTo>
                  <a:pt x="333374" y="171449"/>
                </a:lnTo>
                <a:lnTo>
                  <a:pt x="328520" y="210803"/>
                </a:lnTo>
                <a:lnTo>
                  <a:pt x="314256" y="247781"/>
                </a:lnTo>
                <a:lnTo>
                  <a:pt x="291435" y="280185"/>
                </a:lnTo>
                <a:lnTo>
                  <a:pt x="261410" y="306085"/>
                </a:lnTo>
                <a:lnTo>
                  <a:pt x="225992" y="323913"/>
                </a:lnTo>
                <a:lnTo>
                  <a:pt x="187321" y="332597"/>
                </a:lnTo>
                <a:lnTo>
                  <a:pt x="171449" y="333374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2248" y="3437632"/>
            <a:ext cx="13462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4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8308" y="3921990"/>
            <a:ext cx="4863465" cy="3562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gin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8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ndb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9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Georgia"/>
                <a:cs typeface="Georgia"/>
              </a:rPr>
              <a:t>`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ndb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50" spc="-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gin</a:t>
            </a:r>
            <a:r>
              <a:rPr sz="2150" spc="-40" dirty="0">
                <a:solidFill>
                  <a:srgbClr val="FFFFFF"/>
                </a:solidFill>
                <a:latin typeface="Georgia"/>
                <a:cs typeface="Georgia"/>
              </a:rPr>
              <a:t>`</a:t>
            </a:r>
            <a:r>
              <a:rPr sz="21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nd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0499" y="3962399"/>
            <a:ext cx="333375" cy="333375"/>
          </a:xfrm>
          <a:custGeom>
            <a:avLst/>
            <a:gdLst/>
            <a:ahLst/>
            <a:cxnLst/>
            <a:rect l="l" t="t" r="r" b="b"/>
            <a:pathLst>
              <a:path w="333375" h="333375">
                <a:moveTo>
                  <a:pt x="171449" y="333374"/>
                </a:moveTo>
                <a:lnTo>
                  <a:pt x="161924" y="333374"/>
                </a:lnTo>
                <a:lnTo>
                  <a:pt x="153970" y="333180"/>
                </a:lnTo>
                <a:lnTo>
                  <a:pt x="114920" y="326403"/>
                </a:lnTo>
                <a:lnTo>
                  <a:pt x="78686" y="310342"/>
                </a:lnTo>
                <a:lnTo>
                  <a:pt x="47426" y="285947"/>
                </a:lnTo>
                <a:lnTo>
                  <a:pt x="23031" y="254687"/>
                </a:lnTo>
                <a:lnTo>
                  <a:pt x="6970" y="218454"/>
                </a:lnTo>
                <a:lnTo>
                  <a:pt x="194" y="179404"/>
                </a:lnTo>
                <a:lnTo>
                  <a:pt x="0" y="171449"/>
                </a:lnTo>
                <a:lnTo>
                  <a:pt x="0" y="161924"/>
                </a:lnTo>
                <a:lnTo>
                  <a:pt x="4853" y="122570"/>
                </a:lnTo>
                <a:lnTo>
                  <a:pt x="19118" y="85592"/>
                </a:lnTo>
                <a:lnTo>
                  <a:pt x="41939" y="53188"/>
                </a:lnTo>
                <a:lnTo>
                  <a:pt x="71964" y="27288"/>
                </a:lnTo>
                <a:lnTo>
                  <a:pt x="107382" y="9460"/>
                </a:lnTo>
                <a:lnTo>
                  <a:pt x="146053" y="777"/>
                </a:lnTo>
                <a:lnTo>
                  <a:pt x="161924" y="0"/>
                </a:lnTo>
                <a:lnTo>
                  <a:pt x="171449" y="0"/>
                </a:lnTo>
                <a:lnTo>
                  <a:pt x="210804" y="4853"/>
                </a:lnTo>
                <a:lnTo>
                  <a:pt x="247781" y="19117"/>
                </a:lnTo>
                <a:lnTo>
                  <a:pt x="280185" y="41938"/>
                </a:lnTo>
                <a:lnTo>
                  <a:pt x="306085" y="71963"/>
                </a:lnTo>
                <a:lnTo>
                  <a:pt x="323913" y="107382"/>
                </a:lnTo>
                <a:lnTo>
                  <a:pt x="332597" y="146053"/>
                </a:lnTo>
                <a:lnTo>
                  <a:pt x="333374" y="161924"/>
                </a:lnTo>
                <a:lnTo>
                  <a:pt x="333374" y="171449"/>
                </a:lnTo>
                <a:lnTo>
                  <a:pt x="328520" y="210803"/>
                </a:lnTo>
                <a:lnTo>
                  <a:pt x="314256" y="247781"/>
                </a:lnTo>
                <a:lnTo>
                  <a:pt x="291435" y="280185"/>
                </a:lnTo>
                <a:lnTo>
                  <a:pt x="261410" y="306085"/>
                </a:lnTo>
                <a:lnTo>
                  <a:pt x="225992" y="323913"/>
                </a:lnTo>
                <a:lnTo>
                  <a:pt x="187321" y="332596"/>
                </a:lnTo>
                <a:lnTo>
                  <a:pt x="171449" y="333374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87486" y="3990082"/>
            <a:ext cx="13589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4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8308" y="4464915"/>
            <a:ext cx="6958965" cy="3562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gin</a:t>
            </a: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8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ggingf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ce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95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30" dirty="0">
                <a:solidFill>
                  <a:srgbClr val="FFFFFF"/>
                </a:solidFill>
                <a:latin typeface="Georgia"/>
                <a:cs typeface="Georgia"/>
              </a:rPr>
              <a:t>`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850" spc="-3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ggingf</a:t>
            </a:r>
            <a:r>
              <a:rPr sz="1950" spc="-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ce</a:t>
            </a:r>
            <a:r>
              <a:rPr sz="2150" spc="-30" dirty="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cli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50" spc="-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gin</a:t>
            </a:r>
            <a:r>
              <a:rPr sz="2150" spc="-40" dirty="0">
                <a:solidFill>
                  <a:srgbClr val="FFFFFF"/>
                </a:solidFill>
                <a:latin typeface="Georgia"/>
                <a:cs typeface="Georgia"/>
              </a:rPr>
              <a:t>`</a:t>
            </a:r>
            <a:r>
              <a:rPr sz="215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nd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0499" y="4505324"/>
            <a:ext cx="333375" cy="333375"/>
          </a:xfrm>
          <a:custGeom>
            <a:avLst/>
            <a:gdLst/>
            <a:ahLst/>
            <a:cxnLst/>
            <a:rect l="l" t="t" r="r" b="b"/>
            <a:pathLst>
              <a:path w="333375" h="333375">
                <a:moveTo>
                  <a:pt x="171449" y="333374"/>
                </a:moveTo>
                <a:lnTo>
                  <a:pt x="161924" y="333374"/>
                </a:lnTo>
                <a:lnTo>
                  <a:pt x="153970" y="333180"/>
                </a:lnTo>
                <a:lnTo>
                  <a:pt x="114920" y="326403"/>
                </a:lnTo>
                <a:lnTo>
                  <a:pt x="78686" y="310342"/>
                </a:lnTo>
                <a:lnTo>
                  <a:pt x="47426" y="285947"/>
                </a:lnTo>
                <a:lnTo>
                  <a:pt x="23031" y="254687"/>
                </a:lnTo>
                <a:lnTo>
                  <a:pt x="6970" y="218454"/>
                </a:lnTo>
                <a:lnTo>
                  <a:pt x="194" y="179404"/>
                </a:lnTo>
                <a:lnTo>
                  <a:pt x="0" y="171449"/>
                </a:lnTo>
                <a:lnTo>
                  <a:pt x="0" y="161924"/>
                </a:lnTo>
                <a:lnTo>
                  <a:pt x="4853" y="122570"/>
                </a:lnTo>
                <a:lnTo>
                  <a:pt x="19118" y="85592"/>
                </a:lnTo>
                <a:lnTo>
                  <a:pt x="41939" y="53188"/>
                </a:lnTo>
                <a:lnTo>
                  <a:pt x="71964" y="27288"/>
                </a:lnTo>
                <a:lnTo>
                  <a:pt x="107382" y="9460"/>
                </a:lnTo>
                <a:lnTo>
                  <a:pt x="146053" y="777"/>
                </a:lnTo>
                <a:lnTo>
                  <a:pt x="161924" y="0"/>
                </a:lnTo>
                <a:lnTo>
                  <a:pt x="171449" y="0"/>
                </a:lnTo>
                <a:lnTo>
                  <a:pt x="210804" y="4853"/>
                </a:lnTo>
                <a:lnTo>
                  <a:pt x="247781" y="19117"/>
                </a:lnTo>
                <a:lnTo>
                  <a:pt x="280185" y="41938"/>
                </a:lnTo>
                <a:lnTo>
                  <a:pt x="306085" y="71963"/>
                </a:lnTo>
                <a:lnTo>
                  <a:pt x="323913" y="107382"/>
                </a:lnTo>
                <a:lnTo>
                  <a:pt x="332597" y="146053"/>
                </a:lnTo>
                <a:lnTo>
                  <a:pt x="333374" y="161924"/>
                </a:lnTo>
                <a:lnTo>
                  <a:pt x="333374" y="171449"/>
                </a:lnTo>
                <a:lnTo>
                  <a:pt x="328520" y="210803"/>
                </a:lnTo>
                <a:lnTo>
                  <a:pt x="314256" y="247780"/>
                </a:lnTo>
                <a:lnTo>
                  <a:pt x="291435" y="280185"/>
                </a:lnTo>
                <a:lnTo>
                  <a:pt x="261410" y="306084"/>
                </a:lnTo>
                <a:lnTo>
                  <a:pt x="225992" y="323912"/>
                </a:lnTo>
                <a:lnTo>
                  <a:pt x="187321" y="332596"/>
                </a:lnTo>
                <a:lnTo>
                  <a:pt x="171449" y="333374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92248" y="4533007"/>
            <a:ext cx="13017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4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50" dirty="0">
                <a:latin typeface="Lucida Sans Unicode"/>
                <a:cs typeface="Lucida Sans Unicode"/>
              </a:rPr>
              <a:t>H</a:t>
            </a:r>
            <a:r>
              <a:rPr dirty="0"/>
              <a:t>ow</a:t>
            </a:r>
            <a:r>
              <a:rPr spc="-95" dirty="0"/>
              <a:t> </a:t>
            </a:r>
            <a:r>
              <a:rPr dirty="0"/>
              <a:t>t</a:t>
            </a:r>
            <a:r>
              <a:rPr sz="4050" dirty="0"/>
              <a:t>he</a:t>
            </a:r>
            <a:r>
              <a:rPr sz="4050" spc="-185" dirty="0"/>
              <a:t> </a:t>
            </a:r>
            <a:r>
              <a:rPr sz="4050" spc="65" dirty="0"/>
              <a:t>c</a:t>
            </a:r>
            <a:r>
              <a:rPr spc="65" dirty="0"/>
              <a:t>o</a:t>
            </a:r>
            <a:r>
              <a:rPr sz="4050" spc="65" dirty="0"/>
              <a:t>de</a:t>
            </a:r>
            <a:r>
              <a:rPr sz="4050" spc="-185" dirty="0"/>
              <a:t> </a:t>
            </a:r>
            <a:r>
              <a:rPr spc="65" dirty="0"/>
              <a:t>s</a:t>
            </a:r>
            <a:r>
              <a:rPr sz="4050" spc="65" dirty="0"/>
              <a:t>e</a:t>
            </a:r>
            <a:r>
              <a:rPr spc="65" dirty="0"/>
              <a:t>tup</a:t>
            </a:r>
            <a:r>
              <a:rPr spc="-150" dirty="0"/>
              <a:t> </a:t>
            </a:r>
            <a:r>
              <a:rPr spc="70" dirty="0"/>
              <a:t>s</a:t>
            </a:r>
            <a:r>
              <a:rPr sz="4050" spc="70" dirty="0"/>
              <a:t>h</a:t>
            </a:r>
            <a:r>
              <a:rPr spc="70" dirty="0"/>
              <a:t>ou</a:t>
            </a:r>
            <a:r>
              <a:rPr sz="4050" spc="70" dirty="0"/>
              <a:t>ld</a:t>
            </a:r>
            <a:r>
              <a:rPr sz="4050" spc="-180" dirty="0"/>
              <a:t> </a:t>
            </a:r>
            <a:r>
              <a:rPr sz="4050" spc="-20" dirty="0"/>
              <a:t>l</a:t>
            </a:r>
            <a:r>
              <a:rPr spc="-20" dirty="0"/>
              <a:t>oo</a:t>
            </a:r>
            <a:r>
              <a:rPr sz="4050" spc="-20" dirty="0"/>
              <a:t>k</a:t>
            </a:r>
            <a:endParaRPr sz="405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6325" y="1590675"/>
            <a:ext cx="10039349" cy="479107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1625" y="286146"/>
            <a:ext cx="5693410" cy="121412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790"/>
              </a:spcBef>
            </a:pPr>
            <a:r>
              <a:rPr sz="4100" spc="-10" dirty="0"/>
              <a:t>T</a:t>
            </a:r>
            <a:r>
              <a:rPr sz="4150" spc="-10" dirty="0"/>
              <a:t>he</a:t>
            </a:r>
            <a:r>
              <a:rPr sz="4150" spc="-270" dirty="0"/>
              <a:t> </a:t>
            </a:r>
            <a:r>
              <a:rPr sz="4100" dirty="0"/>
              <a:t>S</a:t>
            </a:r>
            <a:r>
              <a:rPr sz="4150" dirty="0"/>
              <a:t>ec</a:t>
            </a:r>
            <a:r>
              <a:rPr sz="3850" dirty="0"/>
              <a:t>r</a:t>
            </a:r>
            <a:r>
              <a:rPr sz="4150" dirty="0"/>
              <a:t>e</a:t>
            </a:r>
            <a:r>
              <a:rPr sz="3850" dirty="0"/>
              <a:t>t</a:t>
            </a:r>
            <a:r>
              <a:rPr sz="3850" spc="-180" dirty="0"/>
              <a:t> </a:t>
            </a:r>
            <a:r>
              <a:rPr sz="4100" spc="65" dirty="0"/>
              <a:t>Sa</a:t>
            </a:r>
            <a:r>
              <a:rPr sz="3850" spc="65" dirty="0"/>
              <a:t>u</a:t>
            </a:r>
            <a:r>
              <a:rPr sz="4150" spc="65" dirty="0"/>
              <a:t>ce</a:t>
            </a:r>
            <a:r>
              <a:rPr sz="4150" spc="-265" dirty="0"/>
              <a:t> </a:t>
            </a:r>
            <a:r>
              <a:rPr sz="4150" spc="-50" dirty="0"/>
              <a:t>behind </a:t>
            </a:r>
            <a:r>
              <a:rPr sz="4100" spc="200" dirty="0"/>
              <a:t>LLM</a:t>
            </a:r>
            <a:r>
              <a:rPr sz="3850" spc="200" dirty="0"/>
              <a:t>s</a:t>
            </a:r>
            <a:r>
              <a:rPr sz="3850" spc="-245" dirty="0"/>
              <a:t> </a:t>
            </a:r>
            <a:r>
              <a:rPr sz="4100" dirty="0">
                <a:latin typeface="Roboto Lt"/>
                <a:cs typeface="Roboto Lt"/>
              </a:rPr>
              <a:t>&amp;</a:t>
            </a:r>
            <a:r>
              <a:rPr sz="4100" spc="-90" dirty="0">
                <a:latin typeface="Roboto Lt"/>
                <a:cs typeface="Roboto Lt"/>
              </a:rPr>
              <a:t> </a:t>
            </a:r>
            <a:r>
              <a:rPr sz="4100" spc="-10" dirty="0"/>
              <a:t>L</a:t>
            </a:r>
            <a:r>
              <a:rPr sz="4150" spc="-10" dirty="0"/>
              <a:t>imi</a:t>
            </a:r>
            <a:r>
              <a:rPr sz="3850" spc="-10" dirty="0"/>
              <a:t>t</a:t>
            </a:r>
            <a:r>
              <a:rPr sz="4100" spc="-10" dirty="0"/>
              <a:t>a</a:t>
            </a:r>
            <a:r>
              <a:rPr sz="3850" spc="-10" dirty="0"/>
              <a:t>t</a:t>
            </a:r>
            <a:r>
              <a:rPr sz="4150" spc="-10" dirty="0"/>
              <a:t>i</a:t>
            </a:r>
            <a:r>
              <a:rPr sz="3850" spc="-10" dirty="0"/>
              <a:t>o</a:t>
            </a:r>
            <a:r>
              <a:rPr sz="4150" spc="-10" dirty="0"/>
              <a:t>n</a:t>
            </a:r>
            <a:r>
              <a:rPr sz="3850" spc="-10" dirty="0"/>
              <a:t>s</a:t>
            </a:r>
            <a:endParaRPr sz="3850">
              <a:latin typeface="Roboto Lt"/>
              <a:cs typeface="Roboto 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41"/>
            <a:ext cx="3657599" cy="685665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124324" y="2143124"/>
            <a:ext cx="3695700" cy="1838325"/>
            <a:chOff x="4124324" y="2143124"/>
            <a:chExt cx="3695700" cy="1838325"/>
          </a:xfrm>
        </p:grpSpPr>
        <p:sp>
          <p:nvSpPr>
            <p:cNvPr id="5" name="object 5"/>
            <p:cNvSpPr/>
            <p:nvPr/>
          </p:nvSpPr>
          <p:spPr>
            <a:xfrm>
              <a:off x="4124324" y="2143124"/>
              <a:ext cx="3695700" cy="1838325"/>
            </a:xfrm>
            <a:custGeom>
              <a:avLst/>
              <a:gdLst/>
              <a:ahLst/>
              <a:cxnLst/>
              <a:rect l="l" t="t" r="r" b="b"/>
              <a:pathLst>
                <a:path w="3695700" h="1838325">
                  <a:moveTo>
                    <a:pt x="3695699" y="1838324"/>
                  </a:moveTo>
                  <a:lnTo>
                    <a:pt x="0" y="1838324"/>
                  </a:lnTo>
                  <a:lnTo>
                    <a:pt x="0" y="0"/>
                  </a:lnTo>
                  <a:lnTo>
                    <a:pt x="3695699" y="0"/>
                  </a:lnTo>
                  <a:lnTo>
                    <a:pt x="3695699" y="1838324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0074" y="3208527"/>
              <a:ext cx="88609" cy="88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0074" y="3513327"/>
              <a:ext cx="88609" cy="88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124324" y="2143124"/>
            <a:ext cx="3695700" cy="1838325"/>
          </a:xfrm>
          <a:prstGeom prst="rect">
            <a:avLst/>
          </a:prstGeom>
        </p:spPr>
        <p:txBody>
          <a:bodyPr vert="horz" wrap="square" lIns="0" tIns="233679" rIns="0" bIns="0" rtlCol="0">
            <a:spAutoFit/>
          </a:bodyPr>
          <a:lstStyle/>
          <a:p>
            <a:pPr marL="285750" marR="408305">
              <a:lnSpc>
                <a:spcPts val="2480"/>
              </a:lnSpc>
              <a:spcBef>
                <a:spcPts val="1839"/>
              </a:spcBef>
            </a:pP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eci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2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350" spc="-25" dirty="0">
                <a:solidFill>
                  <a:srgbClr val="FFFFFF"/>
                </a:solidFill>
                <a:latin typeface="Trebuchet MS"/>
                <a:cs typeface="Trebuchet MS"/>
              </a:rPr>
              <a:t>- 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sz="22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su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ts</a:t>
            </a:r>
            <a:r>
              <a:rPr sz="22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Trebuchet MS"/>
                <a:cs typeface="Trebuchet MS"/>
              </a:rPr>
              <a:t>NLP</a:t>
            </a:r>
            <a:endParaRPr sz="2350">
              <a:latin typeface="Trebuchet MS"/>
              <a:cs typeface="Trebuchet MS"/>
            </a:endParaRPr>
          </a:p>
          <a:p>
            <a:pPr marL="506730" marR="203200">
              <a:lnSpc>
                <a:spcPct val="108600"/>
              </a:lnSpc>
              <a:spcBef>
                <a:spcPts val="475"/>
              </a:spcBef>
            </a:pPr>
            <a:r>
              <a:rPr sz="1750" spc="-50" dirty="0">
                <a:solidFill>
                  <a:srgbClr val="DEDEDE"/>
                </a:solidFill>
                <a:latin typeface="Trebuchet MS"/>
                <a:cs typeface="Trebuchet MS"/>
              </a:rPr>
              <a:t>P</a:t>
            </a:r>
            <a:r>
              <a:rPr sz="1600" spc="-5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750" spc="-5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600" spc="-50" dirty="0">
                <a:solidFill>
                  <a:srgbClr val="DEDEDE"/>
                </a:solidFill>
                <a:latin typeface="Trebuchet MS"/>
                <a:cs typeface="Trebuchet MS"/>
              </a:rPr>
              <a:t>tr</a:t>
            </a:r>
            <a:r>
              <a:rPr sz="1750" spc="-50" dirty="0">
                <a:solidFill>
                  <a:srgbClr val="DEDEDE"/>
                </a:solidFill>
                <a:latin typeface="Trebuchet MS"/>
                <a:cs typeface="Trebuchet MS"/>
              </a:rPr>
              <a:t>aining</a:t>
            </a:r>
            <a:r>
              <a:rPr sz="1750" spc="-1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75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750" spc="-5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w</a:t>
            </a:r>
            <a:r>
              <a:rPr sz="1750" dirty="0">
                <a:solidFill>
                  <a:srgbClr val="DEDEDE"/>
                </a:solidFill>
                <a:latin typeface="Trebuchet MS"/>
                <a:cs typeface="Trebuchet MS"/>
              </a:rPr>
              <a:t>eb</a:t>
            </a:r>
            <a:r>
              <a:rPr sz="1900" dirty="0">
                <a:solidFill>
                  <a:srgbClr val="DEDEDE"/>
                </a:solidFill>
                <a:latin typeface="Trebuchet MS"/>
                <a:cs typeface="Trebuchet MS"/>
              </a:rPr>
              <a:t>-</a:t>
            </a: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750" dirty="0">
                <a:solidFill>
                  <a:srgbClr val="DEDEDE"/>
                </a:solidFill>
                <a:latin typeface="Trebuchet MS"/>
                <a:cs typeface="Trebuchet MS"/>
              </a:rPr>
              <a:t>cale</a:t>
            </a:r>
            <a:r>
              <a:rPr sz="1750" spc="-5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750" spc="-20" dirty="0">
                <a:solidFill>
                  <a:srgbClr val="DEDEDE"/>
                </a:solidFill>
                <a:latin typeface="Trebuchet MS"/>
                <a:cs typeface="Trebuchet MS"/>
              </a:rPr>
              <a:t>da</a:t>
            </a:r>
            <a:r>
              <a:rPr sz="1600" spc="-2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750" spc="-20" dirty="0">
                <a:solidFill>
                  <a:srgbClr val="DEDEDE"/>
                </a:solidFill>
                <a:latin typeface="Trebuchet MS"/>
                <a:cs typeface="Trebuchet MS"/>
              </a:rPr>
              <a:t>a </a:t>
            </a:r>
            <a:r>
              <a:rPr sz="1750" spc="-50" dirty="0">
                <a:solidFill>
                  <a:srgbClr val="DEDEDE"/>
                </a:solidFill>
                <a:latin typeface="Trebuchet MS"/>
                <a:cs typeface="Trebuchet MS"/>
              </a:rPr>
              <a:t>Fine</a:t>
            </a:r>
            <a:r>
              <a:rPr sz="1600" spc="-50" dirty="0">
                <a:solidFill>
                  <a:srgbClr val="DEDEDE"/>
                </a:solidFill>
                <a:latin typeface="Trebuchet MS"/>
                <a:cs typeface="Trebuchet MS"/>
              </a:rPr>
              <a:t>tu</a:t>
            </a:r>
            <a:r>
              <a:rPr sz="1750" spc="-50" dirty="0">
                <a:solidFill>
                  <a:srgbClr val="DEDEDE"/>
                </a:solidFill>
                <a:latin typeface="Trebuchet MS"/>
                <a:cs typeface="Trebuchet MS"/>
              </a:rPr>
              <a:t>ning</a:t>
            </a:r>
            <a:r>
              <a:rPr sz="1750" spc="-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75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750" spc="-6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750" dirty="0">
                <a:solidFill>
                  <a:srgbClr val="DEDEDE"/>
                </a:solidFill>
                <a:latin typeface="Trebuchet MS"/>
                <a:cs typeface="Trebuchet MS"/>
              </a:rPr>
              <a:t>d</a:t>
            </a: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ow</a:t>
            </a:r>
            <a:r>
              <a:rPr sz="175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str</a:t>
            </a:r>
            <a:r>
              <a:rPr sz="1750" dirty="0">
                <a:solidFill>
                  <a:srgbClr val="DEDEDE"/>
                </a:solidFill>
                <a:latin typeface="Trebuchet MS"/>
                <a:cs typeface="Trebuchet MS"/>
              </a:rPr>
              <a:t>eam</a:t>
            </a:r>
            <a:r>
              <a:rPr sz="1750" spc="-6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750" spc="-2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00" spc="-2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750" spc="-20" dirty="0">
                <a:solidFill>
                  <a:srgbClr val="DEDEDE"/>
                </a:solidFill>
                <a:latin typeface="Trebuchet MS"/>
                <a:cs typeface="Trebuchet MS"/>
              </a:rPr>
              <a:t>k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10524" y="2143124"/>
            <a:ext cx="3705225" cy="1838325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180975" rIns="0" bIns="0" rtlCol="0">
            <a:spAutoFit/>
          </a:bodyPr>
          <a:lstStyle/>
          <a:p>
            <a:pPr marL="290195">
              <a:lnSpc>
                <a:spcPct val="100000"/>
              </a:lnSpc>
              <a:spcBef>
                <a:spcPts val="1425"/>
              </a:spcBef>
            </a:pP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ling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65" dirty="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ws</a:t>
            </a:r>
            <a:endParaRPr sz="2200">
              <a:latin typeface="Trebuchet MS"/>
              <a:cs typeface="Trebuchet MS"/>
            </a:endParaRPr>
          </a:p>
          <a:p>
            <a:pPr marL="290195" marR="400685">
              <a:lnSpc>
                <a:spcPct val="78900"/>
              </a:lnSpc>
              <a:spcBef>
                <a:spcPts val="1175"/>
              </a:spcBef>
            </a:pPr>
            <a:r>
              <a:rPr sz="1750" spc="-50" dirty="0">
                <a:solidFill>
                  <a:srgbClr val="DEDEDE"/>
                </a:solidFill>
                <a:latin typeface="Trebuchet MS"/>
                <a:cs typeface="Trebuchet MS"/>
              </a:rPr>
              <a:t>The</a:t>
            </a:r>
            <a:r>
              <a:rPr sz="1750" spc="-11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750" spc="-30" dirty="0">
                <a:solidFill>
                  <a:srgbClr val="DEDEDE"/>
                </a:solidFill>
                <a:latin typeface="Trebuchet MS"/>
                <a:cs typeface="Trebuchet MS"/>
              </a:rPr>
              <a:t>la</a:t>
            </a:r>
            <a:r>
              <a:rPr sz="1600" spc="-3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750" spc="-30" dirty="0">
                <a:solidFill>
                  <a:srgbClr val="DEDEDE"/>
                </a:solidFill>
                <a:latin typeface="Trebuchet MS"/>
                <a:cs typeface="Trebuchet MS"/>
              </a:rPr>
              <a:t>ge</a:t>
            </a:r>
            <a:r>
              <a:rPr sz="1600" spc="-3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00" spc="-6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750" spc="-50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1750" spc="-11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750" dirty="0">
                <a:solidFill>
                  <a:srgbClr val="DEDEDE"/>
                </a:solidFill>
                <a:latin typeface="Trebuchet MS"/>
                <a:cs typeface="Trebuchet MS"/>
              </a:rPr>
              <a:t>Dee</a:t>
            </a:r>
            <a:r>
              <a:rPr sz="1600" dirty="0">
                <a:solidFill>
                  <a:srgbClr val="DEDEDE"/>
                </a:solidFill>
                <a:latin typeface="Trebuchet MS"/>
                <a:cs typeface="Trebuchet MS"/>
              </a:rPr>
              <a:t>p</a:t>
            </a:r>
            <a:r>
              <a:rPr sz="1600" spc="-4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750" spc="-60" dirty="0">
                <a:solidFill>
                  <a:srgbClr val="DEDEDE"/>
                </a:solidFill>
                <a:latin typeface="Trebuchet MS"/>
                <a:cs typeface="Trebuchet MS"/>
              </a:rPr>
              <a:t>Lea</a:t>
            </a:r>
            <a:r>
              <a:rPr sz="1600" spc="-6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750" spc="-60" dirty="0">
                <a:solidFill>
                  <a:srgbClr val="DEDEDE"/>
                </a:solidFill>
                <a:latin typeface="Trebuchet MS"/>
                <a:cs typeface="Trebuchet MS"/>
              </a:rPr>
              <a:t>ning</a:t>
            </a:r>
            <a:r>
              <a:rPr sz="1900" spc="-60" dirty="0">
                <a:solidFill>
                  <a:srgbClr val="DEDEDE"/>
                </a:solidFill>
                <a:latin typeface="Trebuchet MS"/>
                <a:cs typeface="Trebuchet MS"/>
              </a:rPr>
              <a:t>/</a:t>
            </a:r>
            <a:r>
              <a:rPr sz="1750" spc="-60" dirty="0">
                <a:solidFill>
                  <a:srgbClr val="DEDEDE"/>
                </a:solidFill>
                <a:latin typeface="Trebuchet MS"/>
                <a:cs typeface="Trebuchet MS"/>
              </a:rPr>
              <a:t>AI </a:t>
            </a:r>
            <a:r>
              <a:rPr sz="1750" spc="-85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600" spc="-85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750" spc="-85" dirty="0">
                <a:solidFill>
                  <a:srgbClr val="DEDEDE"/>
                </a:solidFill>
                <a:latin typeface="Trebuchet MS"/>
                <a:cs typeface="Trebuchet MS"/>
              </a:rPr>
              <a:t>del</a:t>
            </a:r>
            <a:r>
              <a:rPr sz="1900" spc="-85" dirty="0">
                <a:solidFill>
                  <a:srgbClr val="DEDEDE"/>
                </a:solidFill>
                <a:latin typeface="Trebuchet MS"/>
                <a:cs typeface="Trebuchet MS"/>
              </a:rPr>
              <a:t>,</a:t>
            </a:r>
            <a:r>
              <a:rPr sz="1900" spc="-12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750" spc="-50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1750" spc="-11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750" spc="-35" dirty="0">
                <a:solidFill>
                  <a:srgbClr val="DEDEDE"/>
                </a:solidFill>
                <a:latin typeface="Trebuchet MS"/>
                <a:cs typeface="Trebuchet MS"/>
              </a:rPr>
              <a:t>be</a:t>
            </a:r>
            <a:r>
              <a:rPr sz="1600" spc="-35" dirty="0">
                <a:solidFill>
                  <a:srgbClr val="DEDEDE"/>
                </a:solidFill>
                <a:latin typeface="Trebuchet MS"/>
                <a:cs typeface="Trebuchet MS"/>
              </a:rPr>
              <a:t>tt</a:t>
            </a:r>
            <a:r>
              <a:rPr sz="1750" spc="-35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600" spc="-35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00" spc="-6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750" spc="-25" dirty="0">
                <a:solidFill>
                  <a:srgbClr val="DEDEDE"/>
                </a:solidFill>
                <a:latin typeface="Trebuchet MS"/>
                <a:cs typeface="Trebuchet MS"/>
              </a:rPr>
              <a:t>he 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p</a:t>
            </a:r>
            <a:r>
              <a:rPr sz="17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750" spc="-10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or</a:t>
            </a:r>
            <a:r>
              <a:rPr sz="1750" spc="-10" dirty="0">
                <a:solidFill>
                  <a:srgbClr val="DEDEDE"/>
                </a:solidFill>
                <a:latin typeface="Trebuchet MS"/>
                <a:cs typeface="Trebuchet MS"/>
              </a:rPr>
              <a:t>mance</a:t>
            </a:r>
            <a:r>
              <a:rPr sz="1900" spc="-10" dirty="0">
                <a:solidFill>
                  <a:srgbClr val="DEDEDE"/>
                </a:solidFill>
                <a:latin typeface="Trebuchet MS"/>
                <a:cs typeface="Trebuchet MS"/>
              </a:rPr>
              <a:t>.</a:t>
            </a:r>
            <a:endParaRPr sz="19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124324" y="4171949"/>
            <a:ext cx="3695700" cy="1828800"/>
            <a:chOff x="4124324" y="4171949"/>
            <a:chExt cx="3695700" cy="1828800"/>
          </a:xfrm>
        </p:grpSpPr>
        <p:sp>
          <p:nvSpPr>
            <p:cNvPr id="11" name="object 11"/>
            <p:cNvSpPr/>
            <p:nvPr/>
          </p:nvSpPr>
          <p:spPr>
            <a:xfrm>
              <a:off x="4124324" y="4171949"/>
              <a:ext cx="3695700" cy="1828800"/>
            </a:xfrm>
            <a:custGeom>
              <a:avLst/>
              <a:gdLst/>
              <a:ahLst/>
              <a:cxnLst/>
              <a:rect l="l" t="t" r="r" b="b"/>
              <a:pathLst>
                <a:path w="3695700" h="1828800">
                  <a:moveTo>
                    <a:pt x="3695699" y="1828799"/>
                  </a:moveTo>
                  <a:lnTo>
                    <a:pt x="0" y="1828799"/>
                  </a:lnTo>
                  <a:lnTo>
                    <a:pt x="0" y="0"/>
                  </a:lnTo>
                  <a:lnTo>
                    <a:pt x="3695699" y="0"/>
                  </a:lnTo>
                  <a:lnTo>
                    <a:pt x="3695699" y="1828799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0074" y="5532627"/>
              <a:ext cx="88609" cy="8860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0074" y="5237352"/>
              <a:ext cx="88609" cy="8860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124324" y="4171949"/>
            <a:ext cx="3695700" cy="1828800"/>
          </a:xfrm>
          <a:prstGeom prst="rect">
            <a:avLst/>
          </a:prstGeom>
        </p:spPr>
        <p:txBody>
          <a:bodyPr vert="horz" wrap="square" lIns="0" tIns="233679" rIns="0" bIns="0" rtlCol="0">
            <a:spAutoFit/>
          </a:bodyPr>
          <a:lstStyle/>
          <a:p>
            <a:pPr marL="285750" marR="494030">
              <a:lnSpc>
                <a:spcPts val="2480"/>
              </a:lnSpc>
              <a:spcBef>
                <a:spcPts val="1839"/>
              </a:spcBef>
            </a:pPr>
            <a:r>
              <a:rPr sz="2350" spc="-4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imi</a:t>
            </a:r>
            <a:r>
              <a:rPr sz="2200" spc="-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50" spc="-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-4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Trebuchet MS"/>
                <a:cs typeface="Trebuchet MS"/>
              </a:rPr>
              <a:t>fine</a:t>
            </a:r>
            <a:r>
              <a:rPr sz="2350" spc="-35" dirty="0">
                <a:solidFill>
                  <a:srgbClr val="FFFFFF"/>
                </a:solidFill>
                <a:latin typeface="Trebuchet MS"/>
                <a:cs typeface="Trebuchet MS"/>
              </a:rPr>
              <a:t>- 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tu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ning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ppro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che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200">
              <a:latin typeface="Trebuchet MS"/>
              <a:cs typeface="Trebuchet MS"/>
            </a:endParaRPr>
          </a:p>
          <a:p>
            <a:pPr marL="506730" marR="2055495">
              <a:lnSpc>
                <a:spcPct val="114300"/>
              </a:lnSpc>
              <a:spcBef>
                <a:spcPts val="450"/>
              </a:spcBef>
            </a:pPr>
            <a:r>
              <a:rPr sz="1750" spc="-1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750" spc="-1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put</a:t>
            </a:r>
            <a:r>
              <a:rPr sz="17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900" spc="-1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750" spc="-1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00" spc="-10" dirty="0">
                <a:solidFill>
                  <a:srgbClr val="DEDEDE"/>
                </a:solidFill>
                <a:latin typeface="Trebuchet MS"/>
                <a:cs typeface="Trebuchet MS"/>
              </a:rPr>
              <a:t>tor</a:t>
            </a:r>
            <a:r>
              <a:rPr sz="1750" spc="-10" dirty="0">
                <a:solidFill>
                  <a:srgbClr val="DEDEDE"/>
                </a:solidFill>
                <a:latin typeface="Trebuchet MS"/>
                <a:cs typeface="Trebuchet MS"/>
              </a:rPr>
              <a:t>age</a:t>
            </a:r>
            <a:r>
              <a:rPr sz="1900" spc="-1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10524" y="4171949"/>
            <a:ext cx="3705225" cy="1828800"/>
          </a:xfrm>
          <a:prstGeom prst="rect">
            <a:avLst/>
          </a:prstGeom>
          <a:solidFill>
            <a:srgbClr val="2573EC"/>
          </a:solidFill>
        </p:spPr>
        <p:txBody>
          <a:bodyPr vert="horz" wrap="square" lIns="0" tIns="233679" rIns="0" bIns="0" rtlCol="0">
            <a:spAutoFit/>
          </a:bodyPr>
          <a:lstStyle/>
          <a:p>
            <a:pPr marL="290195" marR="624840">
              <a:lnSpc>
                <a:spcPts val="2480"/>
              </a:lnSpc>
              <a:spcBef>
                <a:spcPts val="1839"/>
              </a:spcBef>
            </a:pP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ow</a:t>
            </a:r>
            <a:r>
              <a:rPr sz="22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3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400" spc="-35" dirty="0">
                <a:solidFill>
                  <a:srgbClr val="FFFFFF"/>
                </a:solidFill>
                <a:latin typeface="Trebuchet MS"/>
                <a:cs typeface="Trebuchet MS"/>
              </a:rPr>
              <a:t>ine</a:t>
            </a:r>
            <a:r>
              <a:rPr sz="2200" spc="-35" dirty="0">
                <a:solidFill>
                  <a:srgbClr val="FFFFFF"/>
                </a:solidFill>
                <a:latin typeface="Trebuchet MS"/>
                <a:cs typeface="Trebuchet MS"/>
              </a:rPr>
              <a:t>tu</a:t>
            </a:r>
            <a:r>
              <a:rPr sz="2400" spc="-35" dirty="0">
                <a:solidFill>
                  <a:srgbClr val="FFFFFF"/>
                </a:solidFill>
                <a:latin typeface="Trebuchet MS"/>
                <a:cs typeface="Trebuchet MS"/>
              </a:rPr>
              <a:t>ne</a:t>
            </a:r>
            <a:r>
              <a:rPr sz="24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ry </a:t>
            </a:r>
            <a:r>
              <a:rPr sz="2400" spc="-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350" spc="-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-3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n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su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me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?</a:t>
            </a:r>
            <a:endParaRPr sz="2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3550" y="293148"/>
            <a:ext cx="6182360" cy="6534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050" dirty="0"/>
              <a:t>Wha</a:t>
            </a:r>
            <a:r>
              <a:rPr sz="3850" dirty="0"/>
              <a:t>t</a:t>
            </a:r>
            <a:r>
              <a:rPr sz="3850" spc="-180" dirty="0"/>
              <a:t> </a:t>
            </a:r>
            <a:r>
              <a:rPr sz="4050" dirty="0"/>
              <a:t>make</a:t>
            </a:r>
            <a:r>
              <a:rPr sz="3850" dirty="0"/>
              <a:t>s</a:t>
            </a:r>
            <a:r>
              <a:rPr sz="3850" spc="-175" dirty="0"/>
              <a:t> </a:t>
            </a:r>
            <a:r>
              <a:rPr sz="4050" dirty="0"/>
              <a:t>a</a:t>
            </a:r>
            <a:r>
              <a:rPr sz="4050" spc="-235" dirty="0"/>
              <a:t> </a:t>
            </a:r>
            <a:r>
              <a:rPr sz="4050" spc="-40" dirty="0"/>
              <a:t>m</a:t>
            </a:r>
            <a:r>
              <a:rPr sz="3850" spc="-40" dirty="0"/>
              <a:t>o</a:t>
            </a:r>
            <a:r>
              <a:rPr sz="4050" spc="-40" dirty="0"/>
              <a:t>del</a:t>
            </a:r>
            <a:r>
              <a:rPr sz="4050" spc="-215" dirty="0"/>
              <a:t> </a:t>
            </a:r>
            <a:r>
              <a:rPr sz="4050" spc="-40" dirty="0"/>
              <a:t>la</a:t>
            </a:r>
            <a:r>
              <a:rPr sz="3850" spc="-40" dirty="0"/>
              <a:t>r</a:t>
            </a:r>
            <a:r>
              <a:rPr sz="4050" spc="-40" dirty="0"/>
              <a:t>ge</a:t>
            </a:r>
            <a:r>
              <a:rPr sz="4100" spc="-40" dirty="0">
                <a:latin typeface="SimSun"/>
                <a:cs typeface="SimSun"/>
              </a:rPr>
              <a:t>?</a:t>
            </a:r>
            <a:endParaRPr sz="41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6299" y="2781299"/>
            <a:ext cx="409575" cy="419100"/>
          </a:xfrm>
          <a:custGeom>
            <a:avLst/>
            <a:gdLst/>
            <a:ahLst/>
            <a:cxnLst/>
            <a:rect l="l" t="t" r="r" b="b"/>
            <a:pathLst>
              <a:path w="409575" h="419100">
                <a:moveTo>
                  <a:pt x="209549" y="419099"/>
                </a:moveTo>
                <a:lnTo>
                  <a:pt x="200024" y="419099"/>
                </a:lnTo>
                <a:lnTo>
                  <a:pt x="190198" y="418859"/>
                </a:lnTo>
                <a:lnTo>
                  <a:pt x="151410" y="413103"/>
                </a:lnTo>
                <a:lnTo>
                  <a:pt x="114491" y="399891"/>
                </a:lnTo>
                <a:lnTo>
                  <a:pt x="80859" y="379730"/>
                </a:lnTo>
                <a:lnTo>
                  <a:pt x="51807" y="353395"/>
                </a:lnTo>
                <a:lnTo>
                  <a:pt x="28450" y="321898"/>
                </a:lnTo>
                <a:lnTo>
                  <a:pt x="11687" y="286450"/>
                </a:lnTo>
                <a:lnTo>
                  <a:pt x="2161" y="248412"/>
                </a:lnTo>
                <a:lnTo>
                  <a:pt x="0" y="219074"/>
                </a:lnTo>
                <a:lnTo>
                  <a:pt x="0" y="200024"/>
                </a:lnTo>
                <a:lnTo>
                  <a:pt x="3843" y="161001"/>
                </a:lnTo>
                <a:lnTo>
                  <a:pt x="15225" y="123478"/>
                </a:lnTo>
                <a:lnTo>
                  <a:pt x="33710" y="88896"/>
                </a:lnTo>
                <a:lnTo>
                  <a:pt x="58585" y="58585"/>
                </a:lnTo>
                <a:lnTo>
                  <a:pt x="88897" y="33710"/>
                </a:lnTo>
                <a:lnTo>
                  <a:pt x="123478" y="15225"/>
                </a:lnTo>
                <a:lnTo>
                  <a:pt x="161002" y="3843"/>
                </a:lnTo>
                <a:lnTo>
                  <a:pt x="200024" y="0"/>
                </a:lnTo>
                <a:lnTo>
                  <a:pt x="209549" y="0"/>
                </a:lnTo>
                <a:lnTo>
                  <a:pt x="248572" y="3843"/>
                </a:lnTo>
                <a:lnTo>
                  <a:pt x="286096" y="15225"/>
                </a:lnTo>
                <a:lnTo>
                  <a:pt x="320677" y="33710"/>
                </a:lnTo>
                <a:lnTo>
                  <a:pt x="350988" y="58585"/>
                </a:lnTo>
                <a:lnTo>
                  <a:pt x="375864" y="88896"/>
                </a:lnTo>
                <a:lnTo>
                  <a:pt x="394348" y="123478"/>
                </a:lnTo>
                <a:lnTo>
                  <a:pt x="405731" y="161001"/>
                </a:lnTo>
                <a:lnTo>
                  <a:pt x="409574" y="200024"/>
                </a:lnTo>
                <a:lnTo>
                  <a:pt x="409574" y="219074"/>
                </a:lnTo>
                <a:lnTo>
                  <a:pt x="405731" y="258097"/>
                </a:lnTo>
                <a:lnTo>
                  <a:pt x="394348" y="295620"/>
                </a:lnTo>
                <a:lnTo>
                  <a:pt x="375864" y="330202"/>
                </a:lnTo>
                <a:lnTo>
                  <a:pt x="350988" y="360513"/>
                </a:lnTo>
                <a:lnTo>
                  <a:pt x="320677" y="385389"/>
                </a:lnTo>
                <a:lnTo>
                  <a:pt x="286096" y="403873"/>
                </a:lnTo>
                <a:lnTo>
                  <a:pt x="248572" y="415256"/>
                </a:lnTo>
                <a:lnTo>
                  <a:pt x="209549" y="419099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14958" y="2813849"/>
            <a:ext cx="127635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spc="-14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7924" y="1724683"/>
            <a:ext cx="3112770" cy="2705100"/>
          </a:xfrm>
          <a:prstGeom prst="rect">
            <a:avLst/>
          </a:prstGeom>
        </p:spPr>
        <p:txBody>
          <a:bodyPr vert="horz" wrap="square" lIns="0" tIns="275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70"/>
              </a:spcBef>
            </a:pPr>
            <a:r>
              <a:rPr sz="40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850" dirty="0">
                <a:solidFill>
                  <a:srgbClr val="FFFFFF"/>
                </a:solidFill>
                <a:latin typeface="Trebuchet MS"/>
                <a:cs typeface="Trebuchet MS"/>
              </a:rPr>
              <a:t>wo</a:t>
            </a:r>
            <a:r>
              <a:rPr sz="38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50" spc="-10" dirty="0">
                <a:solidFill>
                  <a:srgbClr val="FFFFFF"/>
                </a:solidFill>
                <a:latin typeface="Ink Free"/>
                <a:cs typeface="Ink Free"/>
              </a:rPr>
              <a:t>F</a:t>
            </a:r>
            <a:r>
              <a:rPr sz="4050" spc="-10" dirty="0">
                <a:solidFill>
                  <a:srgbClr val="FFFFFF"/>
                </a:solidFill>
                <a:latin typeface="Trebuchet MS"/>
                <a:cs typeface="Trebuchet MS"/>
              </a:rPr>
              <a:t>ac</a:t>
            </a:r>
            <a:r>
              <a:rPr sz="3850" spc="-10" dirty="0">
                <a:solidFill>
                  <a:srgbClr val="FFFFFF"/>
                </a:solidFill>
                <a:latin typeface="Trebuchet MS"/>
                <a:cs typeface="Trebuchet MS"/>
              </a:rPr>
              <a:t>tors</a:t>
            </a:r>
            <a:endParaRPr sz="3850">
              <a:latin typeface="Trebuchet MS"/>
              <a:cs typeface="Trebuchet MS"/>
            </a:endParaRPr>
          </a:p>
          <a:p>
            <a:pPr marL="318770" marR="1254760">
              <a:lnSpc>
                <a:spcPts val="2630"/>
              </a:lnSpc>
              <a:spcBef>
                <a:spcPts val="1660"/>
              </a:spcBef>
            </a:pPr>
            <a:r>
              <a:rPr sz="2450" spc="-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mbe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spc="-25" dirty="0">
                <a:solidFill>
                  <a:srgbClr val="FFFFFF"/>
                </a:solidFill>
                <a:latin typeface="Trebuchet MS"/>
                <a:cs typeface="Trebuchet MS"/>
              </a:rPr>
              <a:t>f </a:t>
            </a:r>
            <a:r>
              <a:rPr sz="23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50" spc="-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-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50" spc="-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35" dirty="0">
                <a:solidFill>
                  <a:srgbClr val="FFFFFF"/>
                </a:solidFill>
                <a:latin typeface="Trebuchet MS"/>
                <a:cs typeface="Trebuchet MS"/>
              </a:rPr>
              <a:t>me</a:t>
            </a:r>
            <a:r>
              <a:rPr sz="2300" spc="-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35" dirty="0">
                <a:solidFill>
                  <a:srgbClr val="FFFFFF"/>
                </a:solidFill>
                <a:latin typeface="Trebuchet MS"/>
                <a:cs typeface="Trebuchet MS"/>
              </a:rPr>
              <a:t>rs</a:t>
            </a:r>
            <a:endParaRPr sz="2300">
              <a:latin typeface="Trebuchet MS"/>
              <a:cs typeface="Trebuchet MS"/>
            </a:endParaRPr>
          </a:p>
          <a:p>
            <a:pPr marL="318770" marR="5080">
              <a:lnSpc>
                <a:spcPts val="2630"/>
              </a:lnSpc>
              <a:spcBef>
                <a:spcPts val="2014"/>
              </a:spcBef>
            </a:pPr>
            <a:r>
              <a:rPr sz="2450" spc="-2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300" spc="-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00" spc="-25" dirty="0">
                <a:solidFill>
                  <a:srgbClr val="FFFFFF"/>
                </a:solidFill>
                <a:latin typeface="Trebuchet MS"/>
                <a:cs typeface="Trebuchet MS"/>
              </a:rPr>
              <a:t>eci</a:t>
            </a:r>
            <a:r>
              <a:rPr sz="2300" spc="-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00" spc="-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-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spc="-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5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5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60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25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50" spc="-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50" spc="-2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300" spc="-20" dirty="0">
                <a:solidFill>
                  <a:srgbClr val="FFFFFF"/>
                </a:solidFill>
                <a:latin typeface="Trebuchet MS"/>
                <a:cs typeface="Trebuchet MS"/>
              </a:rPr>
              <a:t>typ</a:t>
            </a:r>
            <a:r>
              <a:rPr sz="2500" spc="-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6299" y="3705224"/>
            <a:ext cx="409575" cy="419100"/>
          </a:xfrm>
          <a:custGeom>
            <a:avLst/>
            <a:gdLst/>
            <a:ahLst/>
            <a:cxnLst/>
            <a:rect l="l" t="t" r="r" b="b"/>
            <a:pathLst>
              <a:path w="409575" h="419100">
                <a:moveTo>
                  <a:pt x="209549" y="419099"/>
                </a:moveTo>
                <a:lnTo>
                  <a:pt x="200024" y="419099"/>
                </a:lnTo>
                <a:lnTo>
                  <a:pt x="190198" y="418859"/>
                </a:lnTo>
                <a:lnTo>
                  <a:pt x="151410" y="413103"/>
                </a:lnTo>
                <a:lnTo>
                  <a:pt x="114491" y="399891"/>
                </a:lnTo>
                <a:lnTo>
                  <a:pt x="80859" y="379730"/>
                </a:lnTo>
                <a:lnTo>
                  <a:pt x="51807" y="353395"/>
                </a:lnTo>
                <a:lnTo>
                  <a:pt x="28450" y="321898"/>
                </a:lnTo>
                <a:lnTo>
                  <a:pt x="11687" y="286449"/>
                </a:lnTo>
                <a:lnTo>
                  <a:pt x="2161" y="248412"/>
                </a:lnTo>
                <a:lnTo>
                  <a:pt x="0" y="219074"/>
                </a:lnTo>
                <a:lnTo>
                  <a:pt x="0" y="200024"/>
                </a:lnTo>
                <a:lnTo>
                  <a:pt x="3843" y="161001"/>
                </a:lnTo>
                <a:lnTo>
                  <a:pt x="15225" y="123478"/>
                </a:lnTo>
                <a:lnTo>
                  <a:pt x="33710" y="88896"/>
                </a:lnTo>
                <a:lnTo>
                  <a:pt x="58585" y="58585"/>
                </a:lnTo>
                <a:lnTo>
                  <a:pt x="88897" y="33710"/>
                </a:lnTo>
                <a:lnTo>
                  <a:pt x="123478" y="15225"/>
                </a:lnTo>
                <a:lnTo>
                  <a:pt x="161002" y="3843"/>
                </a:lnTo>
                <a:lnTo>
                  <a:pt x="200024" y="0"/>
                </a:lnTo>
                <a:lnTo>
                  <a:pt x="209549" y="0"/>
                </a:lnTo>
                <a:lnTo>
                  <a:pt x="248572" y="3843"/>
                </a:lnTo>
                <a:lnTo>
                  <a:pt x="286096" y="15225"/>
                </a:lnTo>
                <a:lnTo>
                  <a:pt x="320677" y="33710"/>
                </a:lnTo>
                <a:lnTo>
                  <a:pt x="350988" y="58585"/>
                </a:lnTo>
                <a:lnTo>
                  <a:pt x="375864" y="88897"/>
                </a:lnTo>
                <a:lnTo>
                  <a:pt x="394348" y="123478"/>
                </a:lnTo>
                <a:lnTo>
                  <a:pt x="405731" y="161001"/>
                </a:lnTo>
                <a:lnTo>
                  <a:pt x="409574" y="200024"/>
                </a:lnTo>
                <a:lnTo>
                  <a:pt x="409574" y="219074"/>
                </a:lnTo>
                <a:lnTo>
                  <a:pt x="405731" y="258097"/>
                </a:lnTo>
                <a:lnTo>
                  <a:pt x="394348" y="295620"/>
                </a:lnTo>
                <a:lnTo>
                  <a:pt x="375864" y="330202"/>
                </a:lnTo>
                <a:lnTo>
                  <a:pt x="350988" y="360513"/>
                </a:lnTo>
                <a:lnTo>
                  <a:pt x="320677" y="385389"/>
                </a:lnTo>
                <a:lnTo>
                  <a:pt x="286096" y="403873"/>
                </a:lnTo>
                <a:lnTo>
                  <a:pt x="248572" y="415256"/>
                </a:lnTo>
                <a:lnTo>
                  <a:pt x="209549" y="419099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00670" y="3737774"/>
            <a:ext cx="158115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1225" y="4533582"/>
            <a:ext cx="3331210" cy="86423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indent="-3175" algn="ctr">
              <a:lnSpc>
                <a:spcPts val="2100"/>
              </a:lnSpc>
              <a:spcBef>
                <a:spcPts val="420"/>
              </a:spcBef>
            </a:pPr>
            <a:r>
              <a:rPr sz="1950" dirty="0">
                <a:solidFill>
                  <a:srgbClr val="DEDEDE"/>
                </a:solidFill>
                <a:latin typeface="Trebuchet MS"/>
                <a:cs typeface="Trebuchet MS"/>
              </a:rPr>
              <a:t>L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8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950" dirty="0">
                <a:solidFill>
                  <a:srgbClr val="DEDEDE"/>
                </a:solidFill>
                <a:latin typeface="Roboto"/>
                <a:cs typeface="Roboto"/>
              </a:rPr>
              <a:t>’</a:t>
            </a:r>
            <a:r>
              <a:rPr sz="18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850" spc="-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DEDEDE"/>
                </a:solidFill>
                <a:latin typeface="Trebuchet MS"/>
                <a:cs typeface="Trebuchet MS"/>
              </a:rPr>
              <a:t>put</a:t>
            </a:r>
            <a:r>
              <a:rPr sz="1850" spc="-1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850" dirty="0">
                <a:solidFill>
                  <a:srgbClr val="DEDEDE"/>
                </a:solidFill>
                <a:latin typeface="Trebuchet MS"/>
                <a:cs typeface="Trebuchet MS"/>
              </a:rPr>
              <a:t>so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me</a:t>
            </a:r>
            <a:r>
              <a:rPr sz="2000" spc="-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85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mbe</a:t>
            </a:r>
            <a:r>
              <a:rPr sz="1850" dirty="0">
                <a:solidFill>
                  <a:srgbClr val="DEDEDE"/>
                </a:solidFill>
                <a:latin typeface="Trebuchet MS"/>
                <a:cs typeface="Trebuchet MS"/>
              </a:rPr>
              <a:t>rs </a:t>
            </a:r>
            <a:r>
              <a:rPr sz="1850" spc="-25" dirty="0">
                <a:solidFill>
                  <a:srgbClr val="DEDEDE"/>
                </a:solidFill>
                <a:latin typeface="Trebuchet MS"/>
                <a:cs typeface="Trebuchet MS"/>
              </a:rPr>
              <a:t>wrt </a:t>
            </a:r>
            <a:r>
              <a:rPr sz="1950" spc="-2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2000" spc="-2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850" spc="-20" dirty="0">
                <a:solidFill>
                  <a:srgbClr val="DEDEDE"/>
                </a:solidFill>
                <a:latin typeface="Trebuchet MS"/>
                <a:cs typeface="Trebuchet MS"/>
              </a:rPr>
              <a:t>str</a:t>
            </a:r>
            <a:r>
              <a:rPr sz="1950" spc="-2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2000" spc="-20" dirty="0">
                <a:solidFill>
                  <a:srgbClr val="DEDEDE"/>
                </a:solidFill>
                <a:latin typeface="Trebuchet MS"/>
                <a:cs typeface="Trebuchet MS"/>
              </a:rPr>
              <a:t>l</a:t>
            </a:r>
            <a:r>
              <a:rPr sz="1950" spc="-20" dirty="0">
                <a:solidFill>
                  <a:srgbClr val="DEDEDE"/>
                </a:solidFill>
                <a:latin typeface="Roboto"/>
                <a:cs typeface="Roboto"/>
              </a:rPr>
              <a:t>-</a:t>
            </a:r>
            <a:r>
              <a:rPr sz="1950" dirty="0">
                <a:solidFill>
                  <a:srgbClr val="DEDEDE"/>
                </a:solidFill>
                <a:latin typeface="Roboto"/>
                <a:cs typeface="Roboto"/>
              </a:rPr>
              <a:t>7</a:t>
            </a:r>
            <a:r>
              <a:rPr sz="1950" dirty="0">
                <a:solidFill>
                  <a:srgbClr val="DEDEDE"/>
                </a:solidFill>
                <a:latin typeface="Georgia"/>
                <a:cs typeface="Georgia"/>
              </a:rPr>
              <a:t>B</a:t>
            </a:r>
            <a:r>
              <a:rPr sz="1950" spc="-5" dirty="0">
                <a:solidFill>
                  <a:srgbClr val="DEDEDE"/>
                </a:solidFill>
                <a:latin typeface="Georgia"/>
                <a:cs typeface="Georgia"/>
              </a:rPr>
              <a:t> </a:t>
            </a:r>
            <a:r>
              <a:rPr sz="2000" spc="-5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850" spc="-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2000" spc="-50" dirty="0">
                <a:solidFill>
                  <a:srgbClr val="DEDEDE"/>
                </a:solidFill>
                <a:latin typeface="Trebuchet MS"/>
                <a:cs typeface="Trebuchet MS"/>
              </a:rPr>
              <a:t>del</a:t>
            </a:r>
            <a:r>
              <a:rPr sz="2000" spc="-10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850" spc="-25" dirty="0">
                <a:solidFill>
                  <a:srgbClr val="DEDEDE"/>
                </a:solidFill>
                <a:latin typeface="Trebuchet MS"/>
                <a:cs typeface="Trebuchet MS"/>
              </a:rPr>
              <a:t>w</a:t>
            </a:r>
            <a:r>
              <a:rPr sz="2000" spc="-25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850" spc="-2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2000" spc="-25" dirty="0">
                <a:solidFill>
                  <a:srgbClr val="DEDEDE"/>
                </a:solidFill>
                <a:latin typeface="Trebuchet MS"/>
                <a:cs typeface="Trebuchet MS"/>
              </a:rPr>
              <a:t>h</a:t>
            </a:r>
            <a:r>
              <a:rPr sz="2000" spc="-1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50" dirty="0">
                <a:solidFill>
                  <a:srgbClr val="DEDEDE"/>
                </a:solidFill>
                <a:latin typeface="Roboto"/>
                <a:cs typeface="Roboto"/>
              </a:rPr>
              <a:t>7</a:t>
            </a:r>
            <a:r>
              <a:rPr sz="1950" spc="5" dirty="0">
                <a:solidFill>
                  <a:srgbClr val="DEDEDE"/>
                </a:solidFill>
                <a:latin typeface="Roboto"/>
                <a:cs typeface="Roboto"/>
              </a:rPr>
              <a:t> </a:t>
            </a:r>
            <a:r>
              <a:rPr sz="1950" spc="-75" dirty="0">
                <a:solidFill>
                  <a:srgbClr val="DEDEDE"/>
                </a:solidFill>
                <a:latin typeface="Georgia"/>
                <a:cs typeface="Georgia"/>
              </a:rPr>
              <a:t>B</a:t>
            </a:r>
            <a:r>
              <a:rPr sz="2000" spc="-75" dirty="0">
                <a:solidFill>
                  <a:srgbClr val="DEDEDE"/>
                </a:solidFill>
                <a:latin typeface="Trebuchet MS"/>
                <a:cs typeface="Trebuchet MS"/>
              </a:rPr>
              <a:t>illi</a:t>
            </a:r>
            <a:r>
              <a:rPr sz="1850" spc="-75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2000" spc="-75" dirty="0">
                <a:solidFill>
                  <a:srgbClr val="DEDEDE"/>
                </a:solidFill>
                <a:latin typeface="Trebuchet MS"/>
                <a:cs typeface="Trebuchet MS"/>
              </a:rPr>
              <a:t>n </a:t>
            </a:r>
            <a:r>
              <a:rPr sz="1850" spc="-10" dirty="0">
                <a:solidFill>
                  <a:srgbClr val="DEDEDE"/>
                </a:solidFill>
                <a:latin typeface="Trebuchet MS"/>
                <a:cs typeface="Trebuchet MS"/>
              </a:rPr>
              <a:t>p</a:t>
            </a:r>
            <a:r>
              <a:rPr sz="195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8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95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2000" spc="-10" dirty="0">
                <a:solidFill>
                  <a:srgbClr val="DEDEDE"/>
                </a:solidFill>
                <a:latin typeface="Trebuchet MS"/>
                <a:cs typeface="Trebuchet MS"/>
              </a:rPr>
              <a:t>me</a:t>
            </a:r>
            <a:r>
              <a:rPr sz="18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200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850" spc="-10" dirty="0">
                <a:solidFill>
                  <a:srgbClr val="DEDEDE"/>
                </a:solidFill>
                <a:latin typeface="Trebuchet MS"/>
                <a:cs typeface="Trebuchet MS"/>
              </a:rPr>
              <a:t>rs</a:t>
            </a:r>
            <a:endParaRPr sz="185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967412" y="1771650"/>
            <a:ext cx="5558155" cy="3538854"/>
            <a:chOff x="5967412" y="1771650"/>
            <a:chExt cx="5558155" cy="3538854"/>
          </a:xfrm>
        </p:grpSpPr>
        <p:sp>
          <p:nvSpPr>
            <p:cNvPr id="11" name="object 11"/>
            <p:cNvSpPr/>
            <p:nvPr/>
          </p:nvSpPr>
          <p:spPr>
            <a:xfrm>
              <a:off x="5981699" y="5300662"/>
              <a:ext cx="5543550" cy="0"/>
            </a:xfrm>
            <a:custGeom>
              <a:avLst/>
              <a:gdLst/>
              <a:ahLst/>
              <a:cxnLst/>
              <a:rect l="l" t="t" r="r" b="b"/>
              <a:pathLst>
                <a:path w="5543550">
                  <a:moveTo>
                    <a:pt x="0" y="0"/>
                  </a:moveTo>
                  <a:lnTo>
                    <a:pt x="5543549" y="0"/>
                  </a:lnTo>
                </a:path>
              </a:pathLst>
            </a:custGeom>
            <a:ln w="9524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81699" y="2376487"/>
              <a:ext cx="5543550" cy="2343150"/>
            </a:xfrm>
            <a:custGeom>
              <a:avLst/>
              <a:gdLst/>
              <a:ahLst/>
              <a:cxnLst/>
              <a:rect l="l" t="t" r="r" b="b"/>
              <a:pathLst>
                <a:path w="5543550" h="2343150">
                  <a:moveTo>
                    <a:pt x="0" y="2343149"/>
                  </a:moveTo>
                  <a:lnTo>
                    <a:pt x="247650" y="2343149"/>
                  </a:lnTo>
                </a:path>
                <a:path w="5543550" h="2343150">
                  <a:moveTo>
                    <a:pt x="3914774" y="2343149"/>
                  </a:moveTo>
                  <a:lnTo>
                    <a:pt x="5543549" y="2343149"/>
                  </a:lnTo>
                </a:path>
                <a:path w="5543550" h="2343150">
                  <a:moveTo>
                    <a:pt x="2533650" y="2343149"/>
                  </a:moveTo>
                  <a:lnTo>
                    <a:pt x="3019424" y="2343149"/>
                  </a:lnTo>
                </a:path>
                <a:path w="5543550" h="2343150">
                  <a:moveTo>
                    <a:pt x="1143000" y="2343149"/>
                  </a:moveTo>
                  <a:lnTo>
                    <a:pt x="1638300" y="2343149"/>
                  </a:lnTo>
                </a:path>
                <a:path w="5543550" h="2343150">
                  <a:moveTo>
                    <a:pt x="2533650" y="1752599"/>
                  </a:moveTo>
                  <a:lnTo>
                    <a:pt x="5543549" y="1752599"/>
                  </a:lnTo>
                </a:path>
                <a:path w="5543550" h="2343150">
                  <a:moveTo>
                    <a:pt x="1143000" y="1752599"/>
                  </a:moveTo>
                  <a:lnTo>
                    <a:pt x="1638300" y="1752599"/>
                  </a:lnTo>
                </a:path>
                <a:path w="5543550" h="2343150">
                  <a:moveTo>
                    <a:pt x="0" y="1752599"/>
                  </a:moveTo>
                  <a:lnTo>
                    <a:pt x="247650" y="1752599"/>
                  </a:lnTo>
                </a:path>
                <a:path w="5543550" h="2343150">
                  <a:moveTo>
                    <a:pt x="0" y="1171574"/>
                  </a:moveTo>
                  <a:lnTo>
                    <a:pt x="247650" y="1171574"/>
                  </a:lnTo>
                </a:path>
                <a:path w="5543550" h="2343150">
                  <a:moveTo>
                    <a:pt x="1143000" y="1171574"/>
                  </a:moveTo>
                  <a:lnTo>
                    <a:pt x="5543549" y="1171574"/>
                  </a:lnTo>
                </a:path>
                <a:path w="5543550" h="2343150">
                  <a:moveTo>
                    <a:pt x="0" y="581024"/>
                  </a:moveTo>
                  <a:lnTo>
                    <a:pt x="247650" y="581024"/>
                  </a:lnTo>
                </a:path>
                <a:path w="5543550" h="2343150">
                  <a:moveTo>
                    <a:pt x="1143000" y="581024"/>
                  </a:moveTo>
                  <a:lnTo>
                    <a:pt x="5543549" y="581024"/>
                  </a:lnTo>
                </a:path>
                <a:path w="5543550" h="2343150">
                  <a:moveTo>
                    <a:pt x="0" y="0"/>
                  </a:moveTo>
                  <a:lnTo>
                    <a:pt x="247650" y="0"/>
                  </a:lnTo>
                </a:path>
                <a:path w="5543550" h="2343150">
                  <a:moveTo>
                    <a:pt x="1143000" y="0"/>
                  </a:moveTo>
                  <a:lnTo>
                    <a:pt x="5543549" y="0"/>
                  </a:lnTo>
                </a:path>
              </a:pathLst>
            </a:custGeom>
            <a:ln w="9524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81699" y="1776412"/>
              <a:ext cx="5543550" cy="0"/>
            </a:xfrm>
            <a:custGeom>
              <a:avLst/>
              <a:gdLst/>
              <a:ahLst/>
              <a:cxnLst/>
              <a:rect l="l" t="t" r="r" b="b"/>
              <a:pathLst>
                <a:path w="5543550">
                  <a:moveTo>
                    <a:pt x="0" y="0"/>
                  </a:moveTo>
                  <a:lnTo>
                    <a:pt x="5543549" y="0"/>
                  </a:lnTo>
                </a:path>
              </a:pathLst>
            </a:custGeom>
            <a:ln w="9524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74555" y="1781174"/>
              <a:ext cx="5551170" cy="3522345"/>
            </a:xfrm>
            <a:custGeom>
              <a:avLst/>
              <a:gdLst/>
              <a:ahLst/>
              <a:cxnLst/>
              <a:rect l="l" t="t" r="r" b="b"/>
              <a:pathLst>
                <a:path w="5551170" h="3522345">
                  <a:moveTo>
                    <a:pt x="7143" y="3521868"/>
                  </a:moveTo>
                  <a:lnTo>
                    <a:pt x="5550693" y="3521868"/>
                  </a:lnTo>
                </a:path>
                <a:path w="5551170" h="3522345">
                  <a:moveTo>
                    <a:pt x="0" y="0"/>
                  </a:moveTo>
                  <a:lnTo>
                    <a:pt x="0" y="3514724"/>
                  </a:lnTo>
                </a:path>
              </a:pathLst>
            </a:custGeom>
            <a:ln w="14287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29350" y="2028824"/>
              <a:ext cx="5057775" cy="3267075"/>
            </a:xfrm>
            <a:custGeom>
              <a:avLst/>
              <a:gdLst/>
              <a:ahLst/>
              <a:cxnLst/>
              <a:rect l="l" t="t" r="r" b="b"/>
              <a:pathLst>
                <a:path w="5057775" h="3267075">
                  <a:moveTo>
                    <a:pt x="895337" y="0"/>
                  </a:moveTo>
                  <a:lnTo>
                    <a:pt x="0" y="0"/>
                  </a:lnTo>
                  <a:lnTo>
                    <a:pt x="0" y="3267075"/>
                  </a:lnTo>
                  <a:lnTo>
                    <a:pt x="895337" y="3267075"/>
                  </a:lnTo>
                  <a:lnTo>
                    <a:pt x="895337" y="0"/>
                  </a:lnTo>
                  <a:close/>
                </a:path>
                <a:path w="5057775" h="3267075">
                  <a:moveTo>
                    <a:pt x="2285987" y="1638300"/>
                  </a:moveTo>
                  <a:lnTo>
                    <a:pt x="1390637" y="1638300"/>
                  </a:lnTo>
                  <a:lnTo>
                    <a:pt x="1390637" y="3267075"/>
                  </a:lnTo>
                  <a:lnTo>
                    <a:pt x="2285987" y="3267075"/>
                  </a:lnTo>
                  <a:lnTo>
                    <a:pt x="2285987" y="1638300"/>
                  </a:lnTo>
                  <a:close/>
                </a:path>
                <a:path w="5057775" h="3267075">
                  <a:moveTo>
                    <a:pt x="3667112" y="2457450"/>
                  </a:moveTo>
                  <a:lnTo>
                    <a:pt x="2771762" y="2457450"/>
                  </a:lnTo>
                  <a:lnTo>
                    <a:pt x="2771762" y="3267075"/>
                  </a:lnTo>
                  <a:lnTo>
                    <a:pt x="3667112" y="3267075"/>
                  </a:lnTo>
                  <a:lnTo>
                    <a:pt x="3667112" y="2457450"/>
                  </a:lnTo>
                  <a:close/>
                </a:path>
                <a:path w="5057775" h="3267075">
                  <a:moveTo>
                    <a:pt x="5057762" y="2867025"/>
                  </a:moveTo>
                  <a:lnTo>
                    <a:pt x="4162412" y="2867025"/>
                  </a:lnTo>
                  <a:lnTo>
                    <a:pt x="4162412" y="3267075"/>
                  </a:lnTo>
                  <a:lnTo>
                    <a:pt x="5057762" y="3267075"/>
                  </a:lnTo>
                  <a:lnTo>
                    <a:pt x="5057762" y="2867025"/>
                  </a:lnTo>
                  <a:close/>
                </a:path>
              </a:pathLst>
            </a:custGeom>
            <a:solidFill>
              <a:srgbClr val="FB72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082308" y="2014717"/>
            <a:ext cx="469900" cy="3051175"/>
          </a:xfrm>
          <a:prstGeom prst="rect">
            <a:avLst/>
          </a:prstGeom>
        </p:spPr>
        <p:txBody>
          <a:bodyPr vert="vert270" wrap="square" lIns="0" tIns="18415" rIns="0" bIns="0" rtlCol="0">
            <a:spAutoFit/>
          </a:bodyPr>
          <a:lstStyle/>
          <a:p>
            <a:pPr marL="426720" marR="5080" indent="-414655">
              <a:lnSpc>
                <a:spcPts val="1730"/>
              </a:lnSpc>
              <a:spcBef>
                <a:spcPts val="145"/>
              </a:spcBef>
            </a:pP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PU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Trebuchet MS"/>
                <a:cs typeface="Trebuchet MS"/>
              </a:rPr>
              <a:t>mem</a:t>
            </a:r>
            <a:r>
              <a:rPr sz="1550" spc="-25" dirty="0">
                <a:solidFill>
                  <a:srgbClr val="FFFFFF"/>
                </a:solidFill>
                <a:latin typeface="Trebuchet MS"/>
                <a:cs typeface="Trebuchet MS"/>
              </a:rPr>
              <a:t>ory</a:t>
            </a:r>
            <a:r>
              <a:rPr sz="15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50" spc="-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-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50" spc="-25" dirty="0">
                <a:solidFill>
                  <a:srgbClr val="FFFFFF"/>
                </a:solidFill>
                <a:latin typeface="Trebuchet MS"/>
                <a:cs typeface="Trebuchet MS"/>
              </a:rPr>
              <a:t>qu</a:t>
            </a:r>
            <a:r>
              <a:rPr sz="1650" spc="-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550" spc="-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-25" dirty="0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r>
              <a:rPr sz="16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5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55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650" spc="-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6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50" spc="-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spc="-25" dirty="0">
                <a:solidFill>
                  <a:srgbClr val="FFFFFF"/>
                </a:solidFill>
                <a:latin typeface="Trebuchet MS"/>
                <a:cs typeface="Trebuchet MS"/>
              </a:rPr>
              <a:t>he </a:t>
            </a:r>
            <a:r>
              <a:rPr sz="1650" spc="-3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550" spc="-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650" spc="-30" dirty="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r>
              <a:rPr sz="16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-3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6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Gig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550" dirty="0">
                <a:solidFill>
                  <a:srgbClr val="FFFFFF"/>
                </a:solidFill>
                <a:latin typeface="Trebuchet MS"/>
                <a:cs typeface="Trebuchet MS"/>
              </a:rPr>
              <a:t>yt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Trebuchet MS"/>
                <a:cs typeface="Trebuchet MS"/>
              </a:rPr>
              <a:t>GB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80968" y="5412101"/>
            <a:ext cx="388620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50" dirty="0">
                <a:solidFill>
                  <a:srgbClr val="FFFFFF"/>
                </a:solidFill>
                <a:latin typeface="Trebuchet MS"/>
                <a:cs typeface="Trebuchet MS"/>
              </a:rPr>
              <a:t>FP32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07300" y="5310192"/>
            <a:ext cx="2289175" cy="70802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935"/>
              </a:spcBef>
              <a:tabLst>
                <a:tab pos="1677035" algn="l"/>
              </a:tabLst>
            </a:pP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FP16/BF16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INT8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eci</a:t>
            </a:r>
            <a:r>
              <a:rPr sz="15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5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6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6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50" spc="-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spc="-2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16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50" spc="-10" dirty="0">
                <a:solidFill>
                  <a:srgbClr val="FFFFFF"/>
                </a:solidFill>
                <a:latin typeface="Trebuchet MS"/>
                <a:cs typeface="Trebuchet MS"/>
              </a:rPr>
              <a:t>typ</a:t>
            </a:r>
            <a:r>
              <a:rPr sz="165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90992" y="5412101"/>
            <a:ext cx="679450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INT4/NF4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40399" y="5173976"/>
            <a:ext cx="114935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40399" y="4592951"/>
            <a:ext cx="112395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73724" y="4002401"/>
            <a:ext cx="181610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10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73724" y="3421377"/>
            <a:ext cx="179070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15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54674" y="2830827"/>
            <a:ext cx="200660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20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654674" y="2249802"/>
            <a:ext cx="198120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25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45149" y="1659252"/>
            <a:ext cx="210185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70" dirty="0">
                <a:solidFill>
                  <a:srgbClr val="FFFFFF"/>
                </a:solidFill>
                <a:latin typeface="Trebuchet MS"/>
                <a:cs typeface="Trebuchet MS"/>
              </a:rPr>
              <a:t>30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3550" y="152961"/>
            <a:ext cx="7325359" cy="1191260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4050" spc="-35" dirty="0">
                <a:latin typeface="Arial MT"/>
                <a:cs typeface="Arial MT"/>
              </a:rPr>
              <a:t>W</a:t>
            </a:r>
            <a:r>
              <a:rPr sz="4150" spc="-35" dirty="0"/>
              <a:t>h</a:t>
            </a:r>
            <a:r>
              <a:rPr sz="3850" spc="-35" dirty="0"/>
              <a:t>y</a:t>
            </a:r>
            <a:r>
              <a:rPr sz="3850" spc="-105" dirty="0"/>
              <a:t> </a:t>
            </a:r>
            <a:r>
              <a:rPr sz="4150" spc="-204" dirty="0"/>
              <a:t>f</a:t>
            </a:r>
            <a:r>
              <a:rPr sz="3850" spc="-204" dirty="0"/>
              <a:t>u</a:t>
            </a:r>
            <a:r>
              <a:rPr sz="4150" spc="-204" dirty="0"/>
              <a:t>ll</a:t>
            </a:r>
            <a:r>
              <a:rPr sz="4150" spc="-190" dirty="0"/>
              <a:t> </a:t>
            </a:r>
            <a:r>
              <a:rPr sz="4150" spc="-125" dirty="0"/>
              <a:t>fine</a:t>
            </a:r>
            <a:r>
              <a:rPr sz="3850" spc="-125" dirty="0"/>
              <a:t>tu</a:t>
            </a:r>
            <a:r>
              <a:rPr sz="4150" spc="-125" dirty="0"/>
              <a:t>ning</a:t>
            </a:r>
            <a:r>
              <a:rPr sz="4150" spc="-240" dirty="0"/>
              <a:t> </a:t>
            </a:r>
            <a:r>
              <a:rPr sz="4150" spc="50" dirty="0"/>
              <a:t>i</a:t>
            </a:r>
            <a:r>
              <a:rPr sz="3850" spc="50" dirty="0"/>
              <a:t>s</a:t>
            </a:r>
            <a:r>
              <a:rPr sz="3850" spc="-125" dirty="0"/>
              <a:t> </a:t>
            </a:r>
            <a:r>
              <a:rPr sz="4150" spc="-10" dirty="0"/>
              <a:t>e</a:t>
            </a:r>
            <a:r>
              <a:rPr sz="3850" spc="-10" dirty="0"/>
              <a:t>xp</a:t>
            </a:r>
            <a:r>
              <a:rPr sz="4150" spc="-10" dirty="0"/>
              <a:t>en</a:t>
            </a:r>
            <a:r>
              <a:rPr sz="3850" spc="-10" dirty="0"/>
              <a:t>s</a:t>
            </a:r>
            <a:r>
              <a:rPr sz="4150" spc="-10" dirty="0"/>
              <a:t>i</a:t>
            </a:r>
            <a:r>
              <a:rPr sz="3850" spc="-10" dirty="0"/>
              <a:t>v</a:t>
            </a:r>
            <a:r>
              <a:rPr sz="4150" spc="-10" dirty="0"/>
              <a:t>e</a:t>
            </a:r>
            <a:r>
              <a:rPr sz="4100" spc="-10" dirty="0">
                <a:latin typeface="SimSun"/>
                <a:cs typeface="SimSun"/>
              </a:rPr>
              <a:t>?</a:t>
            </a:r>
            <a:endParaRPr sz="41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2100" i="1" spc="-90" dirty="0">
                <a:solidFill>
                  <a:srgbClr val="DEDEDE"/>
                </a:solidFill>
                <a:latin typeface="Georgia"/>
                <a:cs typeface="Georgia"/>
              </a:rPr>
              <a:t>F</a:t>
            </a:r>
            <a:r>
              <a:rPr sz="2150" i="1" spc="-90" dirty="0">
                <a:solidFill>
                  <a:srgbClr val="DEDEDE"/>
                </a:solidFill>
                <a:latin typeface="Trebuchet MS"/>
                <a:cs typeface="Trebuchet MS"/>
              </a:rPr>
              <a:t>ine</a:t>
            </a:r>
            <a:r>
              <a:rPr sz="1950" i="1" spc="-90" dirty="0">
                <a:solidFill>
                  <a:srgbClr val="DEDEDE"/>
                </a:solidFill>
                <a:latin typeface="Trebuchet MS"/>
                <a:cs typeface="Trebuchet MS"/>
              </a:rPr>
              <a:t>tu</a:t>
            </a:r>
            <a:r>
              <a:rPr sz="2150" i="1" spc="-90" dirty="0">
                <a:solidFill>
                  <a:srgbClr val="DEDEDE"/>
                </a:solidFill>
                <a:latin typeface="Trebuchet MS"/>
                <a:cs typeface="Trebuchet MS"/>
              </a:rPr>
              <a:t>ning</a:t>
            </a:r>
            <a:r>
              <a:rPr sz="2150" i="1" spc="-10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100" i="1" spc="-10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2150" i="1" spc="-10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950" i="1" spc="-100" dirty="0">
                <a:solidFill>
                  <a:srgbClr val="DEDEDE"/>
                </a:solidFill>
                <a:latin typeface="Trebuchet MS"/>
                <a:cs typeface="Trebuchet MS"/>
              </a:rPr>
              <a:t>str</a:t>
            </a:r>
            <a:r>
              <a:rPr sz="2100" i="1" spc="-10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2150" i="1" spc="-100" dirty="0">
                <a:solidFill>
                  <a:srgbClr val="DEDEDE"/>
                </a:solidFill>
                <a:latin typeface="Trebuchet MS"/>
                <a:cs typeface="Trebuchet MS"/>
              </a:rPr>
              <a:t>l</a:t>
            </a:r>
            <a:r>
              <a:rPr sz="2100" i="1" spc="-100" dirty="0">
                <a:solidFill>
                  <a:srgbClr val="DEDEDE"/>
                </a:solidFill>
                <a:latin typeface="Roboto"/>
                <a:cs typeface="Roboto"/>
              </a:rPr>
              <a:t>-</a:t>
            </a:r>
            <a:r>
              <a:rPr sz="2100" i="1" spc="-155" dirty="0">
                <a:solidFill>
                  <a:srgbClr val="DEDEDE"/>
                </a:solidFill>
                <a:latin typeface="Roboto"/>
                <a:cs typeface="Roboto"/>
              </a:rPr>
              <a:t>7</a:t>
            </a:r>
            <a:r>
              <a:rPr sz="2100" i="1" spc="-155" dirty="0">
                <a:solidFill>
                  <a:srgbClr val="DEDEDE"/>
                </a:solidFill>
                <a:latin typeface="Georgia"/>
                <a:cs typeface="Georgia"/>
              </a:rPr>
              <a:t>B</a:t>
            </a:r>
            <a:r>
              <a:rPr sz="2100" i="1" spc="35" dirty="0">
                <a:solidFill>
                  <a:srgbClr val="DEDEDE"/>
                </a:solidFill>
                <a:latin typeface="Georgia"/>
                <a:cs typeface="Georgia"/>
              </a:rPr>
              <a:t> </a:t>
            </a:r>
            <a:r>
              <a:rPr sz="2150" i="1" spc="-160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2150" i="1" spc="-4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150" i="1" spc="-100" dirty="0">
                <a:solidFill>
                  <a:srgbClr val="DEDEDE"/>
                </a:solidFill>
                <a:latin typeface="Trebuchet MS"/>
                <a:cs typeface="Trebuchet MS"/>
              </a:rPr>
              <a:t>mi</a:t>
            </a:r>
            <a:r>
              <a:rPr sz="1950" i="1" spc="-100" dirty="0">
                <a:solidFill>
                  <a:srgbClr val="DEDEDE"/>
                </a:solidFill>
                <a:latin typeface="Trebuchet MS"/>
                <a:cs typeface="Trebuchet MS"/>
              </a:rPr>
              <a:t>x</a:t>
            </a:r>
            <a:r>
              <a:rPr sz="2150" i="1" spc="-100" dirty="0">
                <a:solidFill>
                  <a:srgbClr val="DEDEDE"/>
                </a:solidFill>
                <a:latin typeface="Trebuchet MS"/>
                <a:cs typeface="Trebuchet MS"/>
              </a:rPr>
              <a:t>ed</a:t>
            </a:r>
            <a:r>
              <a:rPr sz="2100" i="1" spc="-100" dirty="0">
                <a:solidFill>
                  <a:srgbClr val="DEDEDE"/>
                </a:solidFill>
                <a:latin typeface="Roboto"/>
                <a:cs typeface="Roboto"/>
              </a:rPr>
              <a:t>-</a:t>
            </a:r>
            <a:r>
              <a:rPr sz="1950" i="1" spc="-45" dirty="0">
                <a:solidFill>
                  <a:srgbClr val="DEDEDE"/>
                </a:solidFill>
                <a:latin typeface="Trebuchet MS"/>
                <a:cs typeface="Trebuchet MS"/>
              </a:rPr>
              <a:t>pr</a:t>
            </a:r>
            <a:r>
              <a:rPr sz="2150" i="1" spc="-45" dirty="0">
                <a:solidFill>
                  <a:srgbClr val="DEDEDE"/>
                </a:solidFill>
                <a:latin typeface="Trebuchet MS"/>
                <a:cs typeface="Trebuchet MS"/>
              </a:rPr>
              <a:t>eci</a:t>
            </a:r>
            <a:r>
              <a:rPr sz="1950" i="1" spc="-45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2150" i="1" spc="-45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950" i="1" spc="-45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2150" i="1" spc="-45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2150" i="1" spc="-5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50" i="1" spc="-10" dirty="0">
                <a:solidFill>
                  <a:srgbClr val="DEDEDE"/>
                </a:solidFill>
                <a:latin typeface="Trebuchet MS"/>
                <a:cs typeface="Trebuchet MS"/>
              </a:rPr>
              <a:t>us</a:t>
            </a:r>
            <a:r>
              <a:rPr sz="2150" i="1" spc="-10" dirty="0">
                <a:solidFill>
                  <a:srgbClr val="DEDEDE"/>
                </a:solidFill>
                <a:latin typeface="Trebuchet MS"/>
                <a:cs typeface="Trebuchet MS"/>
              </a:rPr>
              <a:t>ing</a:t>
            </a:r>
            <a:r>
              <a:rPr sz="2150" i="1" spc="-10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100" i="1" spc="-105" dirty="0">
                <a:solidFill>
                  <a:srgbClr val="DEDEDE"/>
                </a:solidFill>
                <a:latin typeface="Georgia"/>
                <a:cs typeface="Georgia"/>
              </a:rPr>
              <a:t>A</a:t>
            </a:r>
            <a:r>
              <a:rPr sz="2150" i="1" spc="-105" dirty="0">
                <a:solidFill>
                  <a:srgbClr val="DEDEDE"/>
                </a:solidFill>
                <a:latin typeface="Trebuchet MS"/>
                <a:cs typeface="Trebuchet MS"/>
              </a:rPr>
              <a:t>d</a:t>
            </a:r>
            <a:r>
              <a:rPr sz="2100" i="1" spc="-105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2150" i="1" spc="-105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2150" i="1" spc="-6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100" i="1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950" i="1" spc="-10" dirty="0">
                <a:solidFill>
                  <a:srgbClr val="DEDEDE"/>
                </a:solidFill>
                <a:latin typeface="Trebuchet MS"/>
                <a:cs typeface="Trebuchet MS"/>
              </a:rPr>
              <a:t>pt</a:t>
            </a:r>
            <a:r>
              <a:rPr sz="2150" i="1" spc="-10" dirty="0">
                <a:solidFill>
                  <a:srgbClr val="DEDEDE"/>
                </a:solidFill>
                <a:latin typeface="Trebuchet MS"/>
                <a:cs typeface="Trebuchet MS"/>
              </a:rPr>
              <a:t>imi</a:t>
            </a:r>
            <a:r>
              <a:rPr sz="1950" i="1" spc="-10" dirty="0">
                <a:solidFill>
                  <a:srgbClr val="DEDEDE"/>
                </a:solidFill>
                <a:latin typeface="Trebuchet MS"/>
                <a:cs typeface="Trebuchet MS"/>
              </a:rPr>
              <a:t>z</a:t>
            </a:r>
            <a:r>
              <a:rPr sz="2150" i="1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950" i="1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endParaRPr sz="195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592906"/>
            <a:ext cx="5034280" cy="1303020"/>
            <a:chOff x="0" y="1592906"/>
            <a:chExt cx="5034280" cy="1303020"/>
          </a:xfrm>
        </p:grpSpPr>
        <p:sp>
          <p:nvSpPr>
            <p:cNvPr id="5" name="object 5"/>
            <p:cNvSpPr/>
            <p:nvPr/>
          </p:nvSpPr>
          <p:spPr>
            <a:xfrm>
              <a:off x="1143075" y="2047874"/>
              <a:ext cx="3891279" cy="847725"/>
            </a:xfrm>
            <a:custGeom>
              <a:avLst/>
              <a:gdLst/>
              <a:ahLst/>
              <a:cxnLst/>
              <a:rect l="l" t="t" r="r" b="b"/>
              <a:pathLst>
                <a:path w="3891279" h="847725">
                  <a:moveTo>
                    <a:pt x="3128979" y="847725"/>
                  </a:moveTo>
                  <a:lnTo>
                    <a:pt x="3128979" y="752206"/>
                  </a:lnTo>
                  <a:lnTo>
                    <a:pt x="0" y="752206"/>
                  </a:lnTo>
                  <a:lnTo>
                    <a:pt x="0" y="95518"/>
                  </a:lnTo>
                  <a:lnTo>
                    <a:pt x="3128979" y="95518"/>
                  </a:lnTo>
                  <a:lnTo>
                    <a:pt x="3128979" y="0"/>
                  </a:lnTo>
                  <a:lnTo>
                    <a:pt x="3891029" y="423862"/>
                  </a:lnTo>
                  <a:lnTo>
                    <a:pt x="3128979" y="847725"/>
                  </a:lnTo>
                  <a:close/>
                </a:path>
              </a:pathLst>
            </a:custGeom>
            <a:solidFill>
              <a:srgbClr val="2573EC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592906"/>
              <a:ext cx="1143635" cy="1207770"/>
            </a:xfrm>
            <a:custGeom>
              <a:avLst/>
              <a:gdLst/>
              <a:ahLst/>
              <a:cxnLst/>
              <a:rect l="l" t="t" r="r" b="b"/>
              <a:pathLst>
                <a:path w="1143635" h="1207770">
                  <a:moveTo>
                    <a:pt x="1143075" y="1207175"/>
                  </a:moveTo>
                  <a:lnTo>
                    <a:pt x="0" y="864063"/>
                  </a:lnTo>
                  <a:lnTo>
                    <a:pt x="0" y="0"/>
                  </a:lnTo>
                  <a:lnTo>
                    <a:pt x="1143075" y="550487"/>
                  </a:lnTo>
                  <a:lnTo>
                    <a:pt x="1143075" y="1207175"/>
                  </a:lnTo>
                  <a:close/>
                </a:path>
              </a:pathLst>
            </a:custGeom>
            <a:solidFill>
              <a:srgbClr val="115CC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505950" y="0"/>
            <a:ext cx="2686050" cy="6858000"/>
            <a:chOff x="9505950" y="0"/>
            <a:chExt cx="2686050" cy="68580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5950" y="0"/>
              <a:ext cx="2686050" cy="68580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25174" y="6391274"/>
              <a:ext cx="1123949" cy="32384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320799" y="2300541"/>
            <a:ext cx="2871470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00" dirty="0">
                <a:solidFill>
                  <a:srgbClr val="FFFFFF"/>
                </a:solidFill>
                <a:latin typeface="Trebuchet MS"/>
                <a:cs typeface="Trebuchet MS"/>
              </a:rPr>
              <a:t>Weigh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ts</a:t>
            </a:r>
            <a:r>
              <a:rPr sz="16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8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7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7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yt</a:t>
            </a:r>
            <a:r>
              <a:rPr sz="17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340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7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ame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2833747"/>
            <a:ext cx="6153150" cy="1005205"/>
            <a:chOff x="0" y="2833747"/>
            <a:chExt cx="6153150" cy="1005205"/>
          </a:xfrm>
        </p:grpSpPr>
        <p:sp>
          <p:nvSpPr>
            <p:cNvPr id="12" name="object 12"/>
            <p:cNvSpPr/>
            <p:nvPr/>
          </p:nvSpPr>
          <p:spPr>
            <a:xfrm>
              <a:off x="1143075" y="2990849"/>
              <a:ext cx="5010150" cy="847725"/>
            </a:xfrm>
            <a:custGeom>
              <a:avLst/>
              <a:gdLst/>
              <a:ahLst/>
              <a:cxnLst/>
              <a:rect l="l" t="t" r="r" b="b"/>
              <a:pathLst>
                <a:path w="5010150" h="847725">
                  <a:moveTo>
                    <a:pt x="4247770" y="847725"/>
                  </a:moveTo>
                  <a:lnTo>
                    <a:pt x="4247770" y="752206"/>
                  </a:lnTo>
                  <a:lnTo>
                    <a:pt x="0" y="752206"/>
                  </a:lnTo>
                  <a:lnTo>
                    <a:pt x="0" y="95518"/>
                  </a:lnTo>
                  <a:lnTo>
                    <a:pt x="4247770" y="95518"/>
                  </a:lnTo>
                  <a:lnTo>
                    <a:pt x="4247770" y="0"/>
                  </a:lnTo>
                  <a:lnTo>
                    <a:pt x="5009820" y="423862"/>
                  </a:lnTo>
                  <a:lnTo>
                    <a:pt x="4247770" y="847725"/>
                  </a:lnTo>
                  <a:close/>
                </a:path>
              </a:pathLst>
            </a:custGeom>
            <a:solidFill>
              <a:srgbClr val="2573EC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2833747"/>
              <a:ext cx="1143635" cy="909319"/>
            </a:xfrm>
            <a:custGeom>
              <a:avLst/>
              <a:gdLst/>
              <a:ahLst/>
              <a:cxnLst/>
              <a:rect l="l" t="t" r="r" b="b"/>
              <a:pathLst>
                <a:path w="1143635" h="909320">
                  <a:moveTo>
                    <a:pt x="1143075" y="909309"/>
                  </a:moveTo>
                  <a:lnTo>
                    <a:pt x="0" y="864063"/>
                  </a:lnTo>
                  <a:lnTo>
                    <a:pt x="0" y="0"/>
                  </a:lnTo>
                  <a:lnTo>
                    <a:pt x="1143075" y="252620"/>
                  </a:lnTo>
                  <a:lnTo>
                    <a:pt x="1143075" y="909309"/>
                  </a:lnTo>
                  <a:close/>
                </a:path>
              </a:pathLst>
            </a:custGeom>
            <a:solidFill>
              <a:srgbClr val="115CC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0" y="3933825"/>
            <a:ext cx="9030335" cy="2236470"/>
            <a:chOff x="0" y="3933825"/>
            <a:chExt cx="9030335" cy="2236470"/>
          </a:xfrm>
        </p:grpSpPr>
        <p:sp>
          <p:nvSpPr>
            <p:cNvPr id="15" name="object 15"/>
            <p:cNvSpPr/>
            <p:nvPr/>
          </p:nvSpPr>
          <p:spPr>
            <a:xfrm>
              <a:off x="1143075" y="4867275"/>
              <a:ext cx="7887334" cy="847725"/>
            </a:xfrm>
            <a:custGeom>
              <a:avLst/>
              <a:gdLst/>
              <a:ahLst/>
              <a:cxnLst/>
              <a:rect l="l" t="t" r="r" b="b"/>
              <a:pathLst>
                <a:path w="7887334" h="847725">
                  <a:moveTo>
                    <a:pt x="7124658" y="847725"/>
                  </a:moveTo>
                  <a:lnTo>
                    <a:pt x="7124658" y="752206"/>
                  </a:lnTo>
                  <a:lnTo>
                    <a:pt x="0" y="752206"/>
                  </a:lnTo>
                  <a:lnTo>
                    <a:pt x="0" y="95518"/>
                  </a:lnTo>
                  <a:lnTo>
                    <a:pt x="7124658" y="95518"/>
                  </a:lnTo>
                  <a:lnTo>
                    <a:pt x="7124658" y="0"/>
                  </a:lnTo>
                  <a:lnTo>
                    <a:pt x="7886709" y="423862"/>
                  </a:lnTo>
                  <a:lnTo>
                    <a:pt x="7124658" y="847725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4962793"/>
              <a:ext cx="1143635" cy="1207770"/>
            </a:xfrm>
            <a:custGeom>
              <a:avLst/>
              <a:gdLst/>
              <a:ahLst/>
              <a:cxnLst/>
              <a:rect l="l" t="t" r="r" b="b"/>
              <a:pathLst>
                <a:path w="1143635" h="1207770">
                  <a:moveTo>
                    <a:pt x="0" y="1207175"/>
                  </a:moveTo>
                  <a:lnTo>
                    <a:pt x="0" y="343111"/>
                  </a:lnTo>
                  <a:lnTo>
                    <a:pt x="1143075" y="0"/>
                  </a:lnTo>
                  <a:lnTo>
                    <a:pt x="1143075" y="656688"/>
                  </a:lnTo>
                  <a:lnTo>
                    <a:pt x="0" y="1207175"/>
                  </a:lnTo>
                  <a:close/>
                </a:path>
              </a:pathLst>
            </a:custGeom>
            <a:solidFill>
              <a:srgbClr val="115C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43075" y="3933825"/>
              <a:ext cx="6688455" cy="838200"/>
            </a:xfrm>
            <a:custGeom>
              <a:avLst/>
              <a:gdLst/>
              <a:ahLst/>
              <a:cxnLst/>
              <a:rect l="l" t="t" r="r" b="b"/>
              <a:pathLst>
                <a:path w="6688455" h="838200">
                  <a:moveTo>
                    <a:pt x="5925955" y="838199"/>
                  </a:moveTo>
                  <a:lnTo>
                    <a:pt x="5925955" y="743754"/>
                  </a:lnTo>
                  <a:lnTo>
                    <a:pt x="0" y="743754"/>
                  </a:lnTo>
                  <a:lnTo>
                    <a:pt x="0" y="94445"/>
                  </a:lnTo>
                  <a:lnTo>
                    <a:pt x="5925955" y="94445"/>
                  </a:lnTo>
                  <a:lnTo>
                    <a:pt x="5925955" y="0"/>
                  </a:lnTo>
                  <a:lnTo>
                    <a:pt x="6688005" y="419099"/>
                  </a:lnTo>
                  <a:lnTo>
                    <a:pt x="5925955" y="838199"/>
                  </a:lnTo>
                  <a:close/>
                </a:path>
              </a:pathLst>
            </a:custGeom>
            <a:solidFill>
              <a:srgbClr val="2573EC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4028270"/>
              <a:ext cx="1143635" cy="899160"/>
            </a:xfrm>
            <a:custGeom>
              <a:avLst/>
              <a:gdLst/>
              <a:ahLst/>
              <a:cxnLst/>
              <a:rect l="l" t="t" r="r" b="b"/>
              <a:pathLst>
                <a:path w="1143635" h="899160">
                  <a:moveTo>
                    <a:pt x="0" y="899092"/>
                  </a:moveTo>
                  <a:lnTo>
                    <a:pt x="0" y="44737"/>
                  </a:lnTo>
                  <a:lnTo>
                    <a:pt x="1143075" y="0"/>
                  </a:lnTo>
                  <a:lnTo>
                    <a:pt x="1143075" y="649309"/>
                  </a:lnTo>
                  <a:lnTo>
                    <a:pt x="0" y="899092"/>
                  </a:lnTo>
                  <a:close/>
                </a:path>
              </a:pathLst>
            </a:custGeom>
            <a:solidFill>
              <a:srgbClr val="115CC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G</a:t>
            </a:r>
            <a:r>
              <a:rPr sz="1600" dirty="0"/>
              <a:t>r</a:t>
            </a:r>
            <a:r>
              <a:rPr dirty="0"/>
              <a:t>adien</a:t>
            </a:r>
            <a:r>
              <a:rPr sz="1600" dirty="0"/>
              <a:t>ts</a:t>
            </a:r>
            <a:r>
              <a:rPr sz="1600" spc="20" dirty="0"/>
              <a:t> </a:t>
            </a:r>
            <a:r>
              <a:rPr spc="80" dirty="0"/>
              <a:t>-</a:t>
            </a:r>
            <a:r>
              <a:rPr spc="20" dirty="0"/>
              <a:t> </a:t>
            </a:r>
            <a:r>
              <a:rPr dirty="0"/>
              <a:t>2</a:t>
            </a:r>
            <a:r>
              <a:rPr spc="15" dirty="0"/>
              <a:t> </a:t>
            </a:r>
            <a:r>
              <a:rPr dirty="0"/>
              <a:t>b</a:t>
            </a:r>
            <a:r>
              <a:rPr sz="1600" dirty="0"/>
              <a:t>yt</a:t>
            </a:r>
            <a:r>
              <a:rPr dirty="0"/>
              <a:t>e</a:t>
            </a:r>
            <a:r>
              <a:rPr sz="1600" dirty="0"/>
              <a:t>s</a:t>
            </a:r>
            <a:r>
              <a:rPr sz="1600" spc="25" dirty="0"/>
              <a:t> </a:t>
            </a:r>
            <a:r>
              <a:rPr spc="-340" dirty="0"/>
              <a:t>/</a:t>
            </a:r>
            <a:r>
              <a:rPr spc="-50" dirty="0"/>
              <a:t> </a:t>
            </a:r>
            <a:r>
              <a:rPr sz="1600" spc="-10" dirty="0"/>
              <a:t>p</a:t>
            </a:r>
            <a:r>
              <a:rPr spc="-10" dirty="0"/>
              <a:t>a</a:t>
            </a:r>
            <a:r>
              <a:rPr sz="1600" spc="-10" dirty="0"/>
              <a:t>r</a:t>
            </a:r>
            <a:r>
              <a:rPr spc="-10" dirty="0"/>
              <a:t>ame</a:t>
            </a:r>
            <a:r>
              <a:rPr sz="1600" spc="-10" dirty="0"/>
              <a:t>t</a:t>
            </a:r>
            <a:r>
              <a:rPr spc="-10" dirty="0"/>
              <a:t>e</a:t>
            </a:r>
            <a:r>
              <a:rPr sz="1600" spc="-10" dirty="0"/>
              <a:t>r</a:t>
            </a:r>
            <a:endParaRPr sz="1600"/>
          </a:p>
          <a:p>
            <a:pPr>
              <a:lnSpc>
                <a:spcPct val="100000"/>
              </a:lnSpc>
            </a:pPr>
            <a:endParaRPr sz="1550"/>
          </a:p>
          <a:p>
            <a:pPr>
              <a:lnSpc>
                <a:spcPct val="100000"/>
              </a:lnSpc>
              <a:spcBef>
                <a:spcPts val="885"/>
              </a:spcBef>
            </a:pPr>
            <a:endParaRPr sz="1550"/>
          </a:p>
          <a:p>
            <a:pPr marL="12700">
              <a:lnSpc>
                <a:spcPts val="1920"/>
              </a:lnSpc>
            </a:pPr>
            <a:r>
              <a:rPr spc="-20" dirty="0"/>
              <a:t>O</a:t>
            </a:r>
            <a:r>
              <a:rPr sz="1600" spc="-20" dirty="0"/>
              <a:t>pt</a:t>
            </a:r>
            <a:r>
              <a:rPr spc="-20" dirty="0"/>
              <a:t>imi</a:t>
            </a:r>
            <a:r>
              <a:rPr sz="1600" spc="-20" dirty="0"/>
              <a:t>z</a:t>
            </a:r>
            <a:r>
              <a:rPr spc="-20" dirty="0"/>
              <a:t>e</a:t>
            </a:r>
            <a:r>
              <a:rPr sz="1600" spc="-20" dirty="0"/>
              <a:t>r</a:t>
            </a:r>
            <a:r>
              <a:rPr sz="1600" spc="5" dirty="0"/>
              <a:t> </a:t>
            </a:r>
            <a:r>
              <a:rPr sz="1600" dirty="0"/>
              <a:t>st</a:t>
            </a:r>
            <a:r>
              <a:rPr dirty="0"/>
              <a:t>a</a:t>
            </a:r>
            <a:r>
              <a:rPr sz="1600" dirty="0"/>
              <a:t>t</a:t>
            </a:r>
            <a:r>
              <a:rPr dirty="0"/>
              <a:t>e</a:t>
            </a:r>
            <a:r>
              <a:rPr spc="-55" dirty="0"/>
              <a:t> </a:t>
            </a:r>
            <a:r>
              <a:rPr spc="80" dirty="0"/>
              <a:t>-</a:t>
            </a:r>
            <a:r>
              <a:rPr spc="-10" dirty="0"/>
              <a:t> </a:t>
            </a:r>
            <a:r>
              <a:rPr spc="105" dirty="0"/>
              <a:t>4</a:t>
            </a:r>
            <a:r>
              <a:rPr spc="-70" dirty="0"/>
              <a:t> </a:t>
            </a:r>
            <a:r>
              <a:rPr dirty="0"/>
              <a:t>b</a:t>
            </a:r>
            <a:r>
              <a:rPr sz="1600" dirty="0"/>
              <a:t>yt</a:t>
            </a:r>
            <a:r>
              <a:rPr dirty="0"/>
              <a:t>e</a:t>
            </a:r>
            <a:r>
              <a:rPr sz="1600" dirty="0"/>
              <a:t>s</a:t>
            </a:r>
            <a:r>
              <a:rPr sz="1600" spc="-5" dirty="0"/>
              <a:t> </a:t>
            </a:r>
            <a:r>
              <a:rPr spc="-340" dirty="0"/>
              <a:t>/</a:t>
            </a:r>
            <a:r>
              <a:rPr spc="-75" dirty="0"/>
              <a:t> </a:t>
            </a:r>
            <a:r>
              <a:rPr sz="1600" dirty="0"/>
              <a:t>p</a:t>
            </a:r>
            <a:r>
              <a:rPr dirty="0"/>
              <a:t>a</a:t>
            </a:r>
            <a:r>
              <a:rPr sz="1600" dirty="0"/>
              <a:t>r</a:t>
            </a:r>
            <a:r>
              <a:rPr dirty="0"/>
              <a:t>ame</a:t>
            </a:r>
            <a:r>
              <a:rPr sz="1600" dirty="0"/>
              <a:t>t</a:t>
            </a:r>
            <a:r>
              <a:rPr dirty="0"/>
              <a:t>e</a:t>
            </a:r>
            <a:r>
              <a:rPr sz="1600" dirty="0"/>
              <a:t>r</a:t>
            </a:r>
            <a:r>
              <a:rPr spc="45" dirty="0"/>
              <a:t>  </a:t>
            </a:r>
            <a:r>
              <a:rPr dirty="0"/>
              <a:t>FP32</a:t>
            </a:r>
            <a:r>
              <a:rPr spc="-10" dirty="0"/>
              <a:t> </a:t>
            </a:r>
            <a:r>
              <a:rPr spc="50" dirty="0"/>
              <a:t>c</a:t>
            </a:r>
            <a:r>
              <a:rPr sz="1600" spc="50" dirty="0"/>
              <a:t>opy</a:t>
            </a:r>
            <a:r>
              <a:rPr spc="50" dirty="0"/>
              <a:t>)</a:t>
            </a:r>
            <a:r>
              <a:rPr spc="-5" dirty="0"/>
              <a:t> </a:t>
            </a:r>
            <a:r>
              <a:rPr spc="80" dirty="0"/>
              <a:t>+</a:t>
            </a:r>
            <a:endParaRPr sz="1600"/>
          </a:p>
          <a:p>
            <a:pPr marL="69215">
              <a:lnSpc>
                <a:spcPts val="1920"/>
              </a:lnSpc>
            </a:pPr>
            <a:r>
              <a:rPr spc="60" dirty="0"/>
              <a:t>8</a:t>
            </a:r>
            <a:r>
              <a:rPr spc="-35" dirty="0"/>
              <a:t> </a:t>
            </a:r>
            <a:r>
              <a:rPr dirty="0"/>
              <a:t>b</a:t>
            </a:r>
            <a:r>
              <a:rPr sz="1600" dirty="0"/>
              <a:t>yt</a:t>
            </a:r>
            <a:r>
              <a:rPr dirty="0"/>
              <a:t>e</a:t>
            </a:r>
            <a:r>
              <a:rPr sz="1600" dirty="0"/>
              <a:t>s</a:t>
            </a:r>
            <a:r>
              <a:rPr sz="1600" spc="-10" dirty="0"/>
              <a:t> </a:t>
            </a:r>
            <a:r>
              <a:rPr spc="-340" dirty="0"/>
              <a:t>/</a:t>
            </a:r>
            <a:r>
              <a:rPr spc="-85" dirty="0"/>
              <a:t> </a:t>
            </a:r>
            <a:r>
              <a:rPr sz="1600" spc="-10" dirty="0"/>
              <a:t>p</a:t>
            </a:r>
            <a:r>
              <a:rPr spc="-10" dirty="0"/>
              <a:t>a</a:t>
            </a:r>
            <a:r>
              <a:rPr sz="1600" spc="-10" dirty="0"/>
              <a:t>r</a:t>
            </a:r>
            <a:r>
              <a:rPr spc="-10" dirty="0"/>
              <a:t>ame</a:t>
            </a:r>
            <a:r>
              <a:rPr sz="1600" spc="-10" dirty="0"/>
              <a:t>t</a:t>
            </a:r>
            <a:r>
              <a:rPr spc="-10" dirty="0"/>
              <a:t>e</a:t>
            </a:r>
            <a:r>
              <a:rPr sz="1600" spc="-10" dirty="0"/>
              <a:t>r</a:t>
            </a:r>
            <a:r>
              <a:rPr sz="1600" spc="5" dirty="0"/>
              <a:t> </a:t>
            </a:r>
            <a:r>
              <a:rPr spc="-25" dirty="0"/>
              <a:t>(m</a:t>
            </a:r>
            <a:r>
              <a:rPr sz="1600" spc="-25" dirty="0"/>
              <a:t>o</a:t>
            </a:r>
            <a:r>
              <a:rPr spc="-25" dirty="0"/>
              <a:t>men</a:t>
            </a:r>
            <a:r>
              <a:rPr sz="1600" spc="-25" dirty="0"/>
              <a:t>tu</a:t>
            </a:r>
            <a:r>
              <a:rPr spc="-25" dirty="0"/>
              <a:t>m</a:t>
            </a:r>
            <a:r>
              <a:rPr spc="-55" dirty="0"/>
              <a:t> </a:t>
            </a:r>
            <a:r>
              <a:rPr spc="-225" dirty="0"/>
              <a:t>&amp;</a:t>
            </a:r>
            <a:r>
              <a:rPr spc="-75" dirty="0"/>
              <a:t> </a:t>
            </a:r>
            <a:r>
              <a:rPr sz="1600" dirty="0"/>
              <a:t>v</a:t>
            </a:r>
            <a:r>
              <a:rPr dirty="0"/>
              <a:t>a</a:t>
            </a:r>
            <a:r>
              <a:rPr sz="1600" dirty="0"/>
              <a:t>r</a:t>
            </a:r>
            <a:r>
              <a:rPr dirty="0"/>
              <a:t>iance</a:t>
            </a:r>
            <a:r>
              <a:rPr spc="-60" dirty="0"/>
              <a:t> </a:t>
            </a:r>
            <a:r>
              <a:rPr spc="-10" dirty="0"/>
              <a:t>e</a:t>
            </a:r>
            <a:r>
              <a:rPr sz="1600" spc="-10" dirty="0"/>
              <a:t>st</a:t>
            </a:r>
            <a:r>
              <a:rPr spc="-10" dirty="0"/>
              <a:t>ima</a:t>
            </a:r>
            <a:r>
              <a:rPr sz="1600" spc="-10" dirty="0"/>
              <a:t>t</a:t>
            </a:r>
            <a:r>
              <a:rPr spc="-10" dirty="0"/>
              <a:t>e</a:t>
            </a:r>
            <a:r>
              <a:rPr sz="1600" spc="-10" dirty="0"/>
              <a:t>s</a:t>
            </a:r>
            <a:r>
              <a:rPr spc="-10" dirty="0"/>
              <a:t>)</a:t>
            </a:r>
            <a:endParaRPr sz="1600"/>
          </a:p>
          <a:p>
            <a:pPr>
              <a:lnSpc>
                <a:spcPct val="100000"/>
              </a:lnSpc>
            </a:pPr>
            <a:endParaRPr sz="1550"/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1550"/>
          </a:p>
          <a:p>
            <a:pPr marL="12700" marR="5080">
              <a:lnSpc>
                <a:spcPts val="1800"/>
              </a:lnSpc>
            </a:pPr>
            <a:r>
              <a:rPr spc="-45" dirty="0"/>
              <a:t>T</a:t>
            </a:r>
            <a:r>
              <a:rPr sz="1600" spc="-45" dirty="0"/>
              <a:t>ot</a:t>
            </a:r>
            <a:r>
              <a:rPr spc="-45" dirty="0"/>
              <a:t>al</a:t>
            </a:r>
            <a:r>
              <a:rPr spc="-70" dirty="0"/>
              <a:t> </a:t>
            </a:r>
            <a:r>
              <a:rPr sz="1600" spc="-30" dirty="0"/>
              <a:t>tr</a:t>
            </a:r>
            <a:r>
              <a:rPr spc="-30" dirty="0"/>
              <a:t>aining</a:t>
            </a:r>
            <a:r>
              <a:rPr spc="-45" dirty="0"/>
              <a:t> </a:t>
            </a:r>
            <a:r>
              <a:rPr dirty="0"/>
              <a:t>c</a:t>
            </a:r>
            <a:r>
              <a:rPr sz="1600" dirty="0"/>
              <a:t>ost</a:t>
            </a:r>
            <a:r>
              <a:rPr dirty="0"/>
              <a:t>:</a:t>
            </a:r>
            <a:r>
              <a:rPr spc="-50" dirty="0"/>
              <a:t> </a:t>
            </a:r>
            <a:r>
              <a:rPr dirty="0"/>
              <a:t>16</a:t>
            </a:r>
            <a:r>
              <a:rPr spc="-60" dirty="0"/>
              <a:t> </a:t>
            </a:r>
            <a:r>
              <a:rPr spc="-20" dirty="0"/>
              <a:t>b</a:t>
            </a:r>
            <a:r>
              <a:rPr sz="1600" spc="-20" dirty="0"/>
              <a:t>yt</a:t>
            </a:r>
            <a:r>
              <a:rPr spc="-20" dirty="0"/>
              <a:t>e</a:t>
            </a:r>
            <a:r>
              <a:rPr sz="1600" spc="-20" dirty="0"/>
              <a:t>s</a:t>
            </a:r>
            <a:r>
              <a:rPr spc="-20" dirty="0"/>
              <a:t>/</a:t>
            </a:r>
            <a:r>
              <a:rPr sz="1600" spc="-20" dirty="0"/>
              <a:t>p</a:t>
            </a:r>
            <a:r>
              <a:rPr spc="-20" dirty="0"/>
              <a:t>a</a:t>
            </a:r>
            <a:r>
              <a:rPr sz="1600" spc="-20" dirty="0"/>
              <a:t>r</a:t>
            </a:r>
            <a:r>
              <a:rPr spc="-20" dirty="0"/>
              <a:t>ame</a:t>
            </a:r>
            <a:r>
              <a:rPr sz="1600" spc="-20" dirty="0"/>
              <a:t>t</a:t>
            </a:r>
            <a:r>
              <a:rPr spc="-20" dirty="0"/>
              <a:t>e</a:t>
            </a:r>
            <a:r>
              <a:rPr sz="1600" spc="-20" dirty="0"/>
              <a:t>r </a:t>
            </a:r>
            <a:r>
              <a:rPr spc="140" dirty="0"/>
              <a:t>*</a:t>
            </a:r>
            <a:r>
              <a:rPr spc="-25" dirty="0"/>
              <a:t> </a:t>
            </a:r>
            <a:r>
              <a:rPr dirty="0"/>
              <a:t>7</a:t>
            </a:r>
            <a:r>
              <a:rPr spc="-60" dirty="0"/>
              <a:t> billi</a:t>
            </a:r>
            <a:r>
              <a:rPr sz="1600" spc="-60" dirty="0"/>
              <a:t>o</a:t>
            </a:r>
            <a:r>
              <a:rPr spc="-60" dirty="0"/>
              <a:t>n</a:t>
            </a:r>
            <a:r>
              <a:rPr spc="-80" dirty="0"/>
              <a:t> </a:t>
            </a:r>
            <a:r>
              <a:rPr sz="1600" dirty="0"/>
              <a:t>p</a:t>
            </a:r>
            <a:r>
              <a:rPr dirty="0"/>
              <a:t>a</a:t>
            </a:r>
            <a:r>
              <a:rPr sz="1600" dirty="0"/>
              <a:t>r</a:t>
            </a:r>
            <a:r>
              <a:rPr dirty="0"/>
              <a:t>ame</a:t>
            </a:r>
            <a:r>
              <a:rPr sz="1600" dirty="0"/>
              <a:t>t</a:t>
            </a:r>
            <a:r>
              <a:rPr dirty="0"/>
              <a:t>e</a:t>
            </a:r>
            <a:r>
              <a:rPr sz="1600" dirty="0"/>
              <a:t>rs</a:t>
            </a:r>
            <a:r>
              <a:rPr sz="1600" spc="-30" dirty="0"/>
              <a:t> </a:t>
            </a:r>
            <a:r>
              <a:rPr spc="130" dirty="0"/>
              <a:t>=</a:t>
            </a:r>
            <a:r>
              <a:rPr spc="-45" dirty="0"/>
              <a:t> </a:t>
            </a:r>
            <a:r>
              <a:rPr spc="-25" dirty="0"/>
              <a:t>112 </a:t>
            </a:r>
            <a:r>
              <a:rPr spc="35" dirty="0"/>
              <a:t>GB </a:t>
            </a: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Roboto"/>
                <a:cs typeface="Roboto"/>
              </a:rPr>
              <a:t>Why</a:t>
            </a:r>
            <a:r>
              <a:rPr b="0" spc="-145" dirty="0">
                <a:latin typeface="Roboto"/>
                <a:cs typeface="Roboto"/>
              </a:rPr>
              <a:t> </a:t>
            </a:r>
            <a:r>
              <a:rPr b="0" spc="-20" dirty="0">
                <a:latin typeface="Roboto"/>
                <a:cs typeface="Roboto"/>
              </a:rPr>
              <a:t>PEFT?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8375" y="3499489"/>
            <a:ext cx="125734" cy="1257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40446" y="3312667"/>
            <a:ext cx="6796405" cy="80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400"/>
              </a:lnSpc>
              <a:spcBef>
                <a:spcPts val="100"/>
              </a:spcBef>
            </a:pPr>
            <a:r>
              <a:rPr sz="2300" spc="10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2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models</a:t>
            </a:r>
            <a:r>
              <a:rPr sz="2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get</a:t>
            </a:r>
            <a:r>
              <a:rPr sz="23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Tahoma"/>
                <a:cs typeface="Tahoma"/>
              </a:rPr>
              <a:t>larger</a:t>
            </a:r>
            <a:r>
              <a:rPr sz="23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larger,</a:t>
            </a:r>
            <a:r>
              <a:rPr sz="23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Tahoma"/>
                <a:cs typeface="Tahoma"/>
              </a:rPr>
              <a:t>full</a:t>
            </a:r>
            <a:r>
              <a:rPr sz="2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fine-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tuning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becomes</a:t>
            </a:r>
            <a:r>
              <a:rPr sz="23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45" dirty="0">
                <a:solidFill>
                  <a:srgbClr val="FFFFFF"/>
                </a:solidFill>
                <a:latin typeface="Tahoma"/>
                <a:cs typeface="Tahoma"/>
              </a:rPr>
              <a:t>infeasible</a:t>
            </a:r>
            <a:r>
              <a:rPr sz="2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Tahoma"/>
                <a:cs typeface="Tahoma"/>
              </a:rPr>
              <a:t>train</a:t>
            </a:r>
            <a:r>
              <a:rPr sz="2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consumer</a:t>
            </a:r>
            <a:r>
              <a:rPr sz="23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Tahoma"/>
                <a:cs typeface="Tahoma"/>
              </a:rPr>
              <a:t>hardware.</a:t>
            </a:r>
            <a:endParaRPr sz="2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Roboto"/>
                <a:cs typeface="Roboto"/>
              </a:rPr>
              <a:t>Why</a:t>
            </a:r>
            <a:r>
              <a:rPr b="0" spc="-145" dirty="0">
                <a:latin typeface="Roboto"/>
                <a:cs typeface="Roboto"/>
              </a:rPr>
              <a:t> </a:t>
            </a:r>
            <a:r>
              <a:rPr b="0" spc="-20" dirty="0">
                <a:latin typeface="Roboto"/>
                <a:cs typeface="Roboto"/>
              </a:rPr>
              <a:t>PEFT?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8375" y="2575564"/>
            <a:ext cx="125734" cy="12573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8375" y="3642364"/>
            <a:ext cx="125734" cy="12573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55600" rIns="0" bIns="0" rtlCol="0">
            <a:spAutoFit/>
          </a:bodyPr>
          <a:lstStyle/>
          <a:p>
            <a:pPr marL="12700" marR="591820">
              <a:lnSpc>
                <a:spcPct val="111400"/>
              </a:lnSpc>
              <a:spcBef>
                <a:spcPts val="100"/>
              </a:spcBef>
            </a:pPr>
            <a:r>
              <a:rPr spc="100" dirty="0"/>
              <a:t>As</a:t>
            </a:r>
            <a:r>
              <a:rPr spc="-110" dirty="0"/>
              <a:t> </a:t>
            </a:r>
            <a:r>
              <a:rPr dirty="0"/>
              <a:t>models</a:t>
            </a:r>
            <a:r>
              <a:rPr spc="-105" dirty="0"/>
              <a:t> </a:t>
            </a:r>
            <a:r>
              <a:rPr dirty="0"/>
              <a:t>get</a:t>
            </a:r>
            <a:r>
              <a:rPr spc="-25" dirty="0"/>
              <a:t> </a:t>
            </a:r>
            <a:r>
              <a:rPr spc="65" dirty="0"/>
              <a:t>larger</a:t>
            </a:r>
            <a:r>
              <a:rPr spc="-25" dirty="0"/>
              <a:t> </a:t>
            </a:r>
            <a:r>
              <a:rPr dirty="0"/>
              <a:t>and</a:t>
            </a:r>
            <a:r>
              <a:rPr spc="-85" dirty="0"/>
              <a:t> </a:t>
            </a:r>
            <a:r>
              <a:rPr dirty="0"/>
              <a:t>larger,</a:t>
            </a:r>
            <a:r>
              <a:rPr spc="-35" dirty="0"/>
              <a:t> </a:t>
            </a:r>
            <a:r>
              <a:rPr spc="60" dirty="0"/>
              <a:t>full</a:t>
            </a:r>
            <a:r>
              <a:rPr spc="-65" dirty="0"/>
              <a:t> </a:t>
            </a:r>
            <a:r>
              <a:rPr dirty="0"/>
              <a:t>fine-</a:t>
            </a:r>
            <a:r>
              <a:rPr spc="-10" dirty="0"/>
              <a:t>tuning </a:t>
            </a:r>
            <a:r>
              <a:rPr dirty="0"/>
              <a:t>becomes</a:t>
            </a:r>
            <a:r>
              <a:rPr spc="-135" dirty="0"/>
              <a:t> </a:t>
            </a:r>
            <a:r>
              <a:rPr spc="45" dirty="0"/>
              <a:t>infeasible</a:t>
            </a:r>
            <a:r>
              <a:rPr spc="-105" dirty="0"/>
              <a:t> </a:t>
            </a:r>
            <a:r>
              <a:rPr spc="90" dirty="0"/>
              <a:t>to</a:t>
            </a:r>
            <a:r>
              <a:rPr spc="-110" dirty="0"/>
              <a:t> </a:t>
            </a:r>
            <a:r>
              <a:rPr spc="80" dirty="0"/>
              <a:t>train</a:t>
            </a:r>
            <a:r>
              <a:rPr spc="-105" dirty="0"/>
              <a:t> </a:t>
            </a:r>
            <a:r>
              <a:rPr dirty="0"/>
              <a:t>on</a:t>
            </a:r>
            <a:r>
              <a:rPr spc="-110" dirty="0"/>
              <a:t> </a:t>
            </a:r>
            <a:r>
              <a:rPr dirty="0"/>
              <a:t>consumer</a:t>
            </a:r>
            <a:r>
              <a:rPr spc="-50" dirty="0"/>
              <a:t> </a:t>
            </a:r>
            <a:r>
              <a:rPr spc="35" dirty="0"/>
              <a:t>hardware.</a:t>
            </a:r>
          </a:p>
          <a:p>
            <a:pPr marL="12700" marR="5080">
              <a:lnSpc>
                <a:spcPct val="111400"/>
              </a:lnSpc>
              <a:spcBef>
                <a:spcPts val="2250"/>
              </a:spcBef>
            </a:pPr>
            <a:r>
              <a:rPr spc="-50" dirty="0"/>
              <a:t>In</a:t>
            </a:r>
            <a:r>
              <a:rPr spc="30" dirty="0"/>
              <a:t> </a:t>
            </a:r>
            <a:r>
              <a:rPr dirty="0"/>
              <a:t>addition,</a:t>
            </a:r>
            <a:r>
              <a:rPr spc="90" dirty="0"/>
              <a:t> </a:t>
            </a:r>
            <a:r>
              <a:rPr spc="60" dirty="0"/>
              <a:t>storing</a:t>
            </a:r>
            <a:r>
              <a:rPr spc="75" dirty="0"/>
              <a:t> </a:t>
            </a:r>
            <a:r>
              <a:rPr dirty="0"/>
              <a:t>and</a:t>
            </a:r>
            <a:r>
              <a:rPr spc="25" dirty="0"/>
              <a:t> </a:t>
            </a:r>
            <a:r>
              <a:rPr dirty="0"/>
              <a:t>deploying</a:t>
            </a:r>
            <a:r>
              <a:rPr spc="75" dirty="0"/>
              <a:t> </a:t>
            </a:r>
            <a:r>
              <a:rPr dirty="0"/>
              <a:t>fine-tuned</a:t>
            </a:r>
            <a:r>
              <a:rPr spc="25" dirty="0"/>
              <a:t> </a:t>
            </a:r>
            <a:r>
              <a:rPr spc="-10" dirty="0"/>
              <a:t>models </a:t>
            </a:r>
            <a:r>
              <a:rPr spc="50" dirty="0"/>
              <a:t>independently</a:t>
            </a:r>
            <a:r>
              <a:rPr spc="-114" dirty="0"/>
              <a:t> </a:t>
            </a:r>
            <a:r>
              <a:rPr spc="70" dirty="0"/>
              <a:t>for</a:t>
            </a:r>
            <a:r>
              <a:rPr spc="-80" dirty="0"/>
              <a:t> </a:t>
            </a:r>
            <a:r>
              <a:rPr dirty="0"/>
              <a:t>each</a:t>
            </a:r>
            <a:r>
              <a:rPr spc="-140" dirty="0"/>
              <a:t> </a:t>
            </a:r>
            <a:r>
              <a:rPr spc="55" dirty="0"/>
              <a:t>downstream</a:t>
            </a:r>
            <a:r>
              <a:rPr spc="-145" dirty="0"/>
              <a:t> </a:t>
            </a:r>
            <a:r>
              <a:rPr spc="50" dirty="0"/>
              <a:t>task</a:t>
            </a:r>
            <a:r>
              <a:rPr spc="-135" dirty="0"/>
              <a:t> </a:t>
            </a:r>
            <a:r>
              <a:rPr dirty="0"/>
              <a:t>becomes</a:t>
            </a:r>
            <a:r>
              <a:rPr spc="-160" dirty="0"/>
              <a:t> </a:t>
            </a:r>
            <a:r>
              <a:rPr spc="60" dirty="0"/>
              <a:t>very </a:t>
            </a:r>
            <a:r>
              <a:rPr dirty="0"/>
              <a:t>expensive,</a:t>
            </a:r>
            <a:r>
              <a:rPr spc="5" dirty="0"/>
              <a:t> </a:t>
            </a:r>
            <a:r>
              <a:rPr dirty="0"/>
              <a:t>because</a:t>
            </a:r>
            <a:r>
              <a:rPr spc="-45" dirty="0"/>
              <a:t> </a:t>
            </a:r>
            <a:r>
              <a:rPr dirty="0"/>
              <a:t>fine-tuned</a:t>
            </a:r>
            <a:r>
              <a:rPr spc="-50" dirty="0"/>
              <a:t> </a:t>
            </a:r>
            <a:r>
              <a:rPr dirty="0"/>
              <a:t>models</a:t>
            </a:r>
            <a:r>
              <a:rPr spc="-65" dirty="0"/>
              <a:t> </a:t>
            </a:r>
            <a:r>
              <a:rPr spc="65" dirty="0"/>
              <a:t>are</a:t>
            </a:r>
            <a:r>
              <a:rPr spc="-45" dirty="0"/>
              <a:t> </a:t>
            </a:r>
            <a:r>
              <a:rPr spc="55" dirty="0"/>
              <a:t>the</a:t>
            </a:r>
            <a:r>
              <a:rPr spc="-40" dirty="0"/>
              <a:t> </a:t>
            </a:r>
            <a:r>
              <a:rPr spc="-10" dirty="0"/>
              <a:t>same</a:t>
            </a:r>
            <a:r>
              <a:rPr spc="-45" dirty="0"/>
              <a:t> </a:t>
            </a:r>
            <a:r>
              <a:rPr spc="-20" dirty="0"/>
              <a:t>size </a:t>
            </a:r>
            <a:r>
              <a:rPr spc="-10" dirty="0"/>
              <a:t>as</a:t>
            </a:r>
            <a:r>
              <a:rPr spc="-185" dirty="0"/>
              <a:t> </a:t>
            </a:r>
            <a:r>
              <a:rPr spc="55" dirty="0"/>
              <a:t>the</a:t>
            </a:r>
            <a:r>
              <a:rPr spc="-160" dirty="0"/>
              <a:t> </a:t>
            </a:r>
            <a:r>
              <a:rPr spc="65" dirty="0"/>
              <a:t>original</a:t>
            </a:r>
            <a:r>
              <a:rPr spc="-150" dirty="0"/>
              <a:t> </a:t>
            </a:r>
            <a:r>
              <a:rPr spc="70" dirty="0"/>
              <a:t>pretrained</a:t>
            </a:r>
            <a:r>
              <a:rPr spc="-165" dirty="0"/>
              <a:t> </a:t>
            </a:r>
            <a:r>
              <a:rPr spc="-10" dirty="0"/>
              <a:t>model.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550" y="286146"/>
            <a:ext cx="3734435" cy="6616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50" spc="-35" dirty="0">
                <a:latin typeface="Arial MT"/>
                <a:cs typeface="Arial MT"/>
              </a:rPr>
              <a:t>W</a:t>
            </a:r>
            <a:r>
              <a:rPr spc="-35" dirty="0"/>
              <a:t>h</a:t>
            </a:r>
            <a:r>
              <a:rPr sz="3850" spc="-35" dirty="0"/>
              <a:t>y</a:t>
            </a:r>
            <a:r>
              <a:rPr sz="3850" spc="-240" dirty="0"/>
              <a:t> </a:t>
            </a:r>
            <a:r>
              <a:rPr sz="4050" spc="-110" dirty="0">
                <a:latin typeface="Ink Free"/>
                <a:cs typeface="Ink Free"/>
              </a:rPr>
              <a:t>F</a:t>
            </a:r>
            <a:r>
              <a:rPr spc="-110" dirty="0"/>
              <a:t>ine</a:t>
            </a:r>
            <a:r>
              <a:rPr sz="3850" spc="-110" dirty="0"/>
              <a:t>tu</a:t>
            </a:r>
            <a:r>
              <a:rPr spc="-110" dirty="0"/>
              <a:t>ning</a:t>
            </a:r>
            <a:r>
              <a:rPr sz="4100" spc="-110" dirty="0">
                <a:latin typeface="SimSun"/>
                <a:cs typeface="SimSun"/>
              </a:rPr>
              <a:t>?</a:t>
            </a:r>
            <a:endParaRPr sz="41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3550" y="976817"/>
            <a:ext cx="9692640" cy="9226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440"/>
              </a:lnSpc>
              <a:spcBef>
                <a:spcPts val="105"/>
              </a:spcBef>
            </a:pP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2050" dirty="0">
                <a:solidFill>
                  <a:srgbClr val="DEDEDE"/>
                </a:solidFill>
                <a:latin typeface="Trebuchet MS"/>
                <a:cs typeface="Trebuchet MS"/>
              </a:rPr>
              <a:t>eci</a:t>
            </a:r>
            <a:r>
              <a:rPr sz="1900" dirty="0">
                <a:solidFill>
                  <a:srgbClr val="DEDEDE"/>
                </a:solidFill>
                <a:latin typeface="Trebuchet MS"/>
                <a:cs typeface="Trebuchet MS"/>
              </a:rPr>
              <a:t>p</a:t>
            </a:r>
            <a:r>
              <a:rPr sz="205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2050" spc="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50" spc="-25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900" spc="-25" dirty="0">
                <a:solidFill>
                  <a:srgbClr val="DEDEDE"/>
                </a:solidFill>
                <a:latin typeface="Trebuchet MS"/>
                <a:cs typeface="Trebuchet MS"/>
              </a:rPr>
              <a:t>or</a:t>
            </a:r>
            <a:r>
              <a:rPr sz="190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50" spc="-20" dirty="0">
                <a:solidFill>
                  <a:srgbClr val="DEDEDE"/>
                </a:solidFill>
                <a:latin typeface="Trebuchet MS"/>
                <a:cs typeface="Trebuchet MS"/>
              </a:rPr>
              <a:t>ge</a:t>
            </a:r>
            <a:r>
              <a:rPr sz="1900" spc="-20" dirty="0">
                <a:solidFill>
                  <a:srgbClr val="DEDEDE"/>
                </a:solidFill>
                <a:latin typeface="Trebuchet MS"/>
                <a:cs typeface="Trebuchet MS"/>
              </a:rPr>
              <a:t>tt</a:t>
            </a:r>
            <a:r>
              <a:rPr sz="2050" spc="-20" dirty="0">
                <a:solidFill>
                  <a:srgbClr val="DEDEDE"/>
                </a:solidFill>
                <a:latin typeface="Trebuchet MS"/>
                <a:cs typeface="Trebuchet MS"/>
              </a:rPr>
              <a:t>ing</a:t>
            </a:r>
            <a:r>
              <a:rPr sz="2050" spc="-4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DEDEDE"/>
                </a:solidFill>
                <a:latin typeface="Trebuchet MS"/>
                <a:cs typeface="Trebuchet MS"/>
              </a:rPr>
              <a:t>st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90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205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2250" dirty="0">
                <a:solidFill>
                  <a:srgbClr val="DEDEDE"/>
                </a:solidFill>
                <a:latin typeface="Trebuchet MS"/>
                <a:cs typeface="Trebuchet MS"/>
              </a:rPr>
              <a:t>-</a:t>
            </a:r>
            <a:r>
              <a:rPr sz="190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2050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2250" dirty="0">
                <a:solidFill>
                  <a:srgbClr val="DEDEDE"/>
                </a:solidFill>
                <a:latin typeface="Trebuchet MS"/>
                <a:cs typeface="Trebuchet MS"/>
              </a:rPr>
              <a:t>-</a:t>
            </a:r>
            <a:r>
              <a:rPr sz="190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2050" spc="-10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2250" spc="-10" dirty="0">
                <a:solidFill>
                  <a:srgbClr val="DEDEDE"/>
                </a:solidFill>
                <a:latin typeface="Trebuchet MS"/>
                <a:cs typeface="Trebuchet MS"/>
              </a:rPr>
              <a:t>-</a:t>
            </a:r>
            <a:r>
              <a:rPr sz="190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205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900" dirty="0">
                <a:solidFill>
                  <a:srgbClr val="DEDEDE"/>
                </a:solidFill>
                <a:latin typeface="Trebuchet MS"/>
                <a:cs typeface="Trebuchet MS"/>
              </a:rPr>
              <a:t>su</a:t>
            </a:r>
            <a:r>
              <a:rPr sz="2050" dirty="0">
                <a:solidFill>
                  <a:srgbClr val="DEDEDE"/>
                </a:solidFill>
                <a:latin typeface="Trebuchet MS"/>
                <a:cs typeface="Trebuchet MS"/>
              </a:rPr>
              <a:t>l</a:t>
            </a:r>
            <a:r>
              <a:rPr sz="1900" dirty="0">
                <a:solidFill>
                  <a:srgbClr val="DEDEDE"/>
                </a:solidFill>
                <a:latin typeface="Trebuchet MS"/>
                <a:cs typeface="Trebuchet MS"/>
              </a:rPr>
              <a:t>ts</a:t>
            </a:r>
            <a:r>
              <a:rPr sz="1900" spc="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50" spc="-90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2050" spc="2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DEDEDE"/>
                </a:solidFill>
                <a:latin typeface="Trebuchet MS"/>
                <a:cs typeface="Trebuchet MS"/>
              </a:rPr>
              <a:t>Na</a:t>
            </a:r>
            <a:r>
              <a:rPr sz="1900" spc="-10" dirty="0">
                <a:solidFill>
                  <a:srgbClr val="DEDEDE"/>
                </a:solidFill>
                <a:latin typeface="Trebuchet MS"/>
                <a:cs typeface="Trebuchet MS"/>
              </a:rPr>
              <a:t>tur</a:t>
            </a:r>
            <a:r>
              <a:rPr sz="200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2050" spc="-10" dirty="0">
                <a:solidFill>
                  <a:srgbClr val="DEDEDE"/>
                </a:solidFill>
                <a:latin typeface="Trebuchet MS"/>
                <a:cs typeface="Trebuchet MS"/>
              </a:rPr>
              <a:t>l</a:t>
            </a:r>
            <a:r>
              <a:rPr sz="2050" spc="-1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La</a:t>
            </a:r>
            <a:r>
              <a:rPr sz="2050" dirty="0">
                <a:solidFill>
                  <a:srgbClr val="DEDEDE"/>
                </a:solidFill>
                <a:latin typeface="Trebuchet MS"/>
                <a:cs typeface="Trebuchet MS"/>
              </a:rPr>
              <a:t>ng</a:t>
            </a:r>
            <a:r>
              <a:rPr sz="190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2050" dirty="0">
                <a:solidFill>
                  <a:srgbClr val="DEDEDE"/>
                </a:solidFill>
                <a:latin typeface="Trebuchet MS"/>
                <a:cs typeface="Trebuchet MS"/>
              </a:rPr>
              <a:t>ge</a:t>
            </a:r>
            <a:r>
              <a:rPr sz="2050" spc="3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P</a:t>
            </a:r>
            <a:r>
              <a:rPr sz="1900" dirty="0">
                <a:solidFill>
                  <a:srgbClr val="DEDEDE"/>
                </a:solidFill>
                <a:latin typeface="Trebuchet MS"/>
                <a:cs typeface="Trebuchet MS"/>
              </a:rPr>
              <a:t>ro</a:t>
            </a:r>
            <a:r>
              <a:rPr sz="2050" dirty="0">
                <a:solidFill>
                  <a:srgbClr val="DEDEDE"/>
                </a:solidFill>
                <a:latin typeface="Trebuchet MS"/>
                <a:cs typeface="Trebuchet MS"/>
              </a:rPr>
              <a:t>ce</a:t>
            </a:r>
            <a:r>
              <a:rPr sz="1900" dirty="0">
                <a:solidFill>
                  <a:srgbClr val="DEDEDE"/>
                </a:solidFill>
                <a:latin typeface="Trebuchet MS"/>
                <a:cs typeface="Trebuchet MS"/>
              </a:rPr>
              <a:t>ss</a:t>
            </a:r>
            <a:r>
              <a:rPr sz="2050" dirty="0">
                <a:solidFill>
                  <a:srgbClr val="DEDEDE"/>
                </a:solidFill>
                <a:latin typeface="Trebuchet MS"/>
                <a:cs typeface="Trebuchet MS"/>
              </a:rPr>
              <a:t>ing</a:t>
            </a:r>
            <a:r>
              <a:rPr sz="2250" spc="-10" dirty="0">
                <a:solidFill>
                  <a:srgbClr val="DEDEDE"/>
                </a:solidFill>
                <a:latin typeface="Trebuchet MS"/>
                <a:cs typeface="Trebuchet MS"/>
              </a:rPr>
              <a:t>  </a:t>
            </a:r>
            <a:r>
              <a:rPr sz="2000" spc="85" dirty="0">
                <a:solidFill>
                  <a:srgbClr val="DEDEDE"/>
                </a:solidFill>
                <a:latin typeface="Trebuchet MS"/>
                <a:cs typeface="Trebuchet MS"/>
              </a:rPr>
              <a:t>NLP</a:t>
            </a:r>
            <a:r>
              <a:rPr sz="2250" spc="5" dirty="0">
                <a:solidFill>
                  <a:srgbClr val="DEDEDE"/>
                </a:solidFill>
                <a:latin typeface="Trebuchet MS"/>
                <a:cs typeface="Trebuchet MS"/>
              </a:rPr>
              <a:t>  </a:t>
            </a:r>
            <a:r>
              <a:rPr sz="2050" spc="-10" dirty="0">
                <a:solidFill>
                  <a:srgbClr val="DEDEDE"/>
                </a:solidFill>
                <a:latin typeface="Trebuchet MS"/>
                <a:cs typeface="Trebuchet MS"/>
              </a:rPr>
              <a:t>d</a:t>
            </a:r>
            <a:r>
              <a:rPr sz="190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2050" spc="-1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200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2050" spc="-10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2250" spc="-10" dirty="0">
                <a:solidFill>
                  <a:srgbClr val="DEDEDE"/>
                </a:solidFill>
                <a:latin typeface="Trebuchet MS"/>
                <a:cs typeface="Trebuchet MS"/>
              </a:rPr>
              <a:t>:</a:t>
            </a:r>
            <a:endParaRPr sz="2250">
              <a:latin typeface="Trebuchet MS"/>
              <a:cs typeface="Trebuchet MS"/>
            </a:endParaRPr>
          </a:p>
          <a:p>
            <a:pPr marL="202565" indent="-189865">
              <a:lnSpc>
                <a:spcPts val="2175"/>
              </a:lnSpc>
              <a:buSzPct val="112500"/>
              <a:buChar char="*"/>
              <a:tabLst>
                <a:tab pos="202565" algn="l"/>
              </a:tabLst>
            </a:pPr>
            <a:r>
              <a:rPr sz="2000" spc="-35" dirty="0">
                <a:solidFill>
                  <a:srgbClr val="DEDEDE"/>
                </a:solidFill>
                <a:latin typeface="Trebuchet MS"/>
                <a:cs typeface="Trebuchet MS"/>
              </a:rPr>
              <a:t>P</a:t>
            </a:r>
            <a:r>
              <a:rPr sz="1900" spc="-35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2050" spc="-35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900" spc="-35" dirty="0">
                <a:solidFill>
                  <a:srgbClr val="DEDEDE"/>
                </a:solidFill>
                <a:latin typeface="Trebuchet MS"/>
                <a:cs typeface="Trebuchet MS"/>
              </a:rPr>
              <a:t>tr</a:t>
            </a:r>
            <a:r>
              <a:rPr sz="2000" spc="-35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2050" spc="-35" dirty="0">
                <a:solidFill>
                  <a:srgbClr val="DEDEDE"/>
                </a:solidFill>
                <a:latin typeface="Trebuchet MS"/>
                <a:cs typeface="Trebuchet MS"/>
              </a:rPr>
              <a:t>ining</a:t>
            </a:r>
            <a:r>
              <a:rPr sz="2050" spc="-7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205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2050" spc="-2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DEDEDE"/>
                </a:solidFill>
                <a:latin typeface="Trebuchet MS"/>
                <a:cs typeface="Trebuchet MS"/>
              </a:rPr>
              <a:t>w</a:t>
            </a:r>
            <a:r>
              <a:rPr sz="2050" spc="50" dirty="0">
                <a:solidFill>
                  <a:srgbClr val="DEDEDE"/>
                </a:solidFill>
                <a:latin typeface="Trebuchet MS"/>
                <a:cs typeface="Trebuchet MS"/>
              </a:rPr>
              <a:t>eb</a:t>
            </a:r>
            <a:r>
              <a:rPr sz="2250" spc="50" dirty="0">
                <a:solidFill>
                  <a:srgbClr val="DEDEDE"/>
                </a:solidFill>
                <a:latin typeface="Trebuchet MS"/>
                <a:cs typeface="Trebuchet MS"/>
              </a:rPr>
              <a:t>-</a:t>
            </a:r>
            <a:r>
              <a:rPr sz="190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205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2050" dirty="0">
                <a:solidFill>
                  <a:srgbClr val="DEDEDE"/>
                </a:solidFill>
                <a:latin typeface="Trebuchet MS"/>
                <a:cs typeface="Trebuchet MS"/>
              </a:rPr>
              <a:t>le</a:t>
            </a:r>
            <a:r>
              <a:rPr sz="2050" spc="-2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DEDEDE"/>
                </a:solidFill>
                <a:latin typeface="Trebuchet MS"/>
                <a:cs typeface="Trebuchet MS"/>
              </a:rPr>
              <a:t>d</a:t>
            </a:r>
            <a:r>
              <a:rPr sz="200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90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200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900" spc="-1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20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900" spc="-10" dirty="0">
                <a:solidFill>
                  <a:srgbClr val="DEDEDE"/>
                </a:solidFill>
                <a:latin typeface="Trebuchet MS"/>
                <a:cs typeface="Trebuchet MS"/>
              </a:rPr>
              <a:t>ts</a:t>
            </a:r>
            <a:endParaRPr sz="1900">
              <a:latin typeface="Trebuchet MS"/>
              <a:cs typeface="Trebuchet MS"/>
            </a:endParaRPr>
          </a:p>
          <a:p>
            <a:pPr marL="202565" indent="-189865">
              <a:lnSpc>
                <a:spcPts val="2440"/>
              </a:lnSpc>
              <a:buSzPct val="112500"/>
              <a:buFont typeface="Trebuchet MS"/>
              <a:buChar char="*"/>
              <a:tabLst>
                <a:tab pos="202565" algn="l"/>
              </a:tabLst>
            </a:pPr>
            <a:r>
              <a:rPr sz="2000" spc="-30" dirty="0">
                <a:solidFill>
                  <a:srgbClr val="DEDEDE"/>
                </a:solidFill>
                <a:latin typeface="Ink Free"/>
                <a:cs typeface="Ink Free"/>
              </a:rPr>
              <a:t>F</a:t>
            </a:r>
            <a:r>
              <a:rPr sz="2050" spc="-30" dirty="0">
                <a:solidFill>
                  <a:srgbClr val="DEDEDE"/>
                </a:solidFill>
                <a:latin typeface="Trebuchet MS"/>
                <a:cs typeface="Trebuchet MS"/>
              </a:rPr>
              <a:t>ine</a:t>
            </a:r>
            <a:r>
              <a:rPr sz="1900" spc="-30" dirty="0">
                <a:solidFill>
                  <a:srgbClr val="DEDEDE"/>
                </a:solidFill>
                <a:latin typeface="Trebuchet MS"/>
                <a:cs typeface="Trebuchet MS"/>
              </a:rPr>
              <a:t>tu</a:t>
            </a:r>
            <a:r>
              <a:rPr sz="2050" spc="-30" dirty="0">
                <a:solidFill>
                  <a:srgbClr val="DEDEDE"/>
                </a:solidFill>
                <a:latin typeface="Trebuchet MS"/>
                <a:cs typeface="Trebuchet MS"/>
              </a:rPr>
              <a:t>ning</a:t>
            </a:r>
            <a:r>
              <a:rPr sz="2050" spc="-4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205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2050" spc="2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DEDEDE"/>
                </a:solidFill>
                <a:latin typeface="Trebuchet MS"/>
                <a:cs typeface="Trebuchet MS"/>
              </a:rPr>
              <a:t>d</a:t>
            </a:r>
            <a:r>
              <a:rPr sz="1900" dirty="0">
                <a:solidFill>
                  <a:srgbClr val="DEDEDE"/>
                </a:solidFill>
                <a:latin typeface="Trebuchet MS"/>
                <a:cs typeface="Trebuchet MS"/>
              </a:rPr>
              <a:t>ow</a:t>
            </a:r>
            <a:r>
              <a:rPr sz="205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900" dirty="0">
                <a:solidFill>
                  <a:srgbClr val="DEDEDE"/>
                </a:solidFill>
                <a:latin typeface="Trebuchet MS"/>
                <a:cs typeface="Trebuchet MS"/>
              </a:rPr>
              <a:t>str</a:t>
            </a:r>
            <a:r>
              <a:rPr sz="205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2050" dirty="0">
                <a:solidFill>
                  <a:srgbClr val="DEDEDE"/>
                </a:solidFill>
                <a:latin typeface="Trebuchet MS"/>
                <a:cs typeface="Trebuchet MS"/>
              </a:rPr>
              <a:t>m </a:t>
            </a:r>
            <a:r>
              <a:rPr sz="190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200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90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2050" dirty="0">
                <a:solidFill>
                  <a:srgbClr val="DEDEDE"/>
                </a:solidFill>
                <a:latin typeface="Trebuchet MS"/>
                <a:cs typeface="Trebuchet MS"/>
              </a:rPr>
              <a:t>k</a:t>
            </a:r>
            <a:r>
              <a:rPr sz="2050" spc="1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90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2050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2050" spc="-2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2050" spc="-10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190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20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90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20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900" spc="-10" dirty="0">
                <a:solidFill>
                  <a:srgbClr val="DEDEDE"/>
                </a:solidFill>
                <a:latin typeface="Trebuchet MS"/>
                <a:cs typeface="Trebuchet MS"/>
              </a:rPr>
              <a:t>st</a:t>
            </a:r>
            <a:endParaRPr sz="19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76249" y="2495549"/>
            <a:ext cx="5524500" cy="2962275"/>
            <a:chOff x="476249" y="2495549"/>
            <a:chExt cx="5524500" cy="2962275"/>
          </a:xfrm>
        </p:grpSpPr>
        <p:sp>
          <p:nvSpPr>
            <p:cNvPr id="5" name="object 5"/>
            <p:cNvSpPr/>
            <p:nvPr/>
          </p:nvSpPr>
          <p:spPr>
            <a:xfrm>
              <a:off x="476249" y="2495549"/>
              <a:ext cx="5524500" cy="2962275"/>
            </a:xfrm>
            <a:custGeom>
              <a:avLst/>
              <a:gdLst/>
              <a:ahLst/>
              <a:cxnLst/>
              <a:rect l="l" t="t" r="r" b="b"/>
              <a:pathLst>
                <a:path w="5524500" h="2962275">
                  <a:moveTo>
                    <a:pt x="5524499" y="2962274"/>
                  </a:moveTo>
                  <a:lnTo>
                    <a:pt x="0" y="2962274"/>
                  </a:lnTo>
                  <a:lnTo>
                    <a:pt x="0" y="0"/>
                  </a:lnTo>
                  <a:lnTo>
                    <a:pt x="5524499" y="0"/>
                  </a:lnTo>
                  <a:lnTo>
                    <a:pt x="5524499" y="2962274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259" y="3054040"/>
              <a:ext cx="5258480" cy="1845292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20472" y="5634502"/>
            <a:ext cx="1245207" cy="17864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191249" y="2495549"/>
            <a:ext cx="5524500" cy="2962275"/>
            <a:chOff x="6191249" y="2495549"/>
            <a:chExt cx="5524500" cy="2962275"/>
          </a:xfrm>
        </p:grpSpPr>
        <p:sp>
          <p:nvSpPr>
            <p:cNvPr id="9" name="object 9"/>
            <p:cNvSpPr/>
            <p:nvPr/>
          </p:nvSpPr>
          <p:spPr>
            <a:xfrm>
              <a:off x="6191249" y="2495549"/>
              <a:ext cx="5524500" cy="2962275"/>
            </a:xfrm>
            <a:custGeom>
              <a:avLst/>
              <a:gdLst/>
              <a:ahLst/>
              <a:cxnLst/>
              <a:rect l="l" t="t" r="r" b="b"/>
              <a:pathLst>
                <a:path w="5524500" h="2962275">
                  <a:moveTo>
                    <a:pt x="5524499" y="2962274"/>
                  </a:moveTo>
                  <a:lnTo>
                    <a:pt x="0" y="2962274"/>
                  </a:lnTo>
                  <a:lnTo>
                    <a:pt x="0" y="0"/>
                  </a:lnTo>
                  <a:lnTo>
                    <a:pt x="5524499" y="0"/>
                  </a:lnTo>
                  <a:lnTo>
                    <a:pt x="5524499" y="2962274"/>
                  </a:lnTo>
                  <a:close/>
                </a:path>
              </a:pathLst>
            </a:custGeom>
            <a:solidFill>
              <a:srgbClr val="FEFE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2104" y="2605122"/>
              <a:ext cx="5182790" cy="2743130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64010" y="5629312"/>
            <a:ext cx="1788132" cy="18356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Roboto"/>
                <a:cs typeface="Roboto"/>
              </a:rPr>
              <a:t>What</a:t>
            </a:r>
            <a:r>
              <a:rPr b="0" spc="-75" dirty="0">
                <a:latin typeface="Roboto"/>
                <a:cs typeface="Roboto"/>
              </a:rPr>
              <a:t> </a:t>
            </a:r>
            <a:r>
              <a:rPr b="0" dirty="0">
                <a:latin typeface="Roboto"/>
                <a:cs typeface="Roboto"/>
              </a:rPr>
              <a:t>is</a:t>
            </a:r>
            <a:r>
              <a:rPr b="0" spc="-40" dirty="0">
                <a:latin typeface="Roboto"/>
                <a:cs typeface="Roboto"/>
              </a:rPr>
              <a:t> </a:t>
            </a:r>
            <a:r>
              <a:rPr b="0" spc="-20" dirty="0">
                <a:latin typeface="Roboto"/>
                <a:cs typeface="Roboto"/>
              </a:rPr>
              <a:t>PEFT?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8375" y="3299464"/>
            <a:ext cx="125734" cy="1257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40446" y="3112643"/>
            <a:ext cx="7101840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400"/>
              </a:lnSpc>
              <a:spcBef>
                <a:spcPts val="100"/>
              </a:spcBef>
            </a:pPr>
            <a:r>
              <a:rPr sz="2300" spc="100" dirty="0">
                <a:solidFill>
                  <a:srgbClr val="FFFFFF"/>
                </a:solidFill>
                <a:latin typeface="Tahoma"/>
                <a:cs typeface="Tahoma"/>
              </a:rPr>
              <a:t>Methods</a:t>
            </a:r>
            <a:r>
              <a:rPr sz="23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2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Tahoma"/>
                <a:cs typeface="Tahoma"/>
              </a:rPr>
              <a:t>allow</a:t>
            </a:r>
            <a:r>
              <a:rPr sz="2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us</a:t>
            </a:r>
            <a:r>
              <a:rPr sz="23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3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fine-</a:t>
            </a:r>
            <a:r>
              <a:rPr sz="2300" spc="50" dirty="0">
                <a:solidFill>
                  <a:srgbClr val="FFFFFF"/>
                </a:solidFill>
                <a:latin typeface="Tahoma"/>
                <a:cs typeface="Tahoma"/>
              </a:rPr>
              <a:t>tune</a:t>
            </a:r>
            <a:r>
              <a:rPr sz="23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Tahoma"/>
                <a:cs typeface="Tahoma"/>
              </a:rPr>
              <a:t>large</a:t>
            </a:r>
            <a:r>
              <a:rPr sz="23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Tahoma"/>
                <a:cs typeface="Tahoma"/>
              </a:rPr>
              <a:t>pretrained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sz="2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3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specific</a:t>
            </a:r>
            <a:r>
              <a:rPr sz="2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Tahoma"/>
                <a:cs typeface="Tahoma"/>
              </a:rPr>
              <a:t>downstream</a:t>
            </a:r>
            <a:r>
              <a:rPr sz="2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Tahoma"/>
                <a:cs typeface="Tahoma"/>
              </a:rPr>
              <a:t>task</a:t>
            </a:r>
            <a:r>
              <a:rPr sz="2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Tahoma"/>
                <a:cs typeface="Tahoma"/>
              </a:rPr>
              <a:t>while</a:t>
            </a:r>
            <a:r>
              <a:rPr sz="2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Tahoma"/>
                <a:cs typeface="Tahoma"/>
              </a:rPr>
              <a:t>requiring significantly</a:t>
            </a:r>
            <a:r>
              <a:rPr sz="23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Tahoma"/>
                <a:cs typeface="Tahoma"/>
              </a:rPr>
              <a:t>fewer</a:t>
            </a:r>
            <a:r>
              <a:rPr sz="23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Tahoma"/>
                <a:cs typeface="Tahoma"/>
              </a:rPr>
              <a:t>parameters</a:t>
            </a:r>
            <a:r>
              <a:rPr sz="2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than</a:t>
            </a:r>
            <a:r>
              <a:rPr sz="2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Tahoma"/>
                <a:cs typeface="Tahoma"/>
              </a:rPr>
              <a:t>full</a:t>
            </a:r>
            <a:r>
              <a:rPr sz="2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fine-</a:t>
            </a:r>
            <a:r>
              <a:rPr sz="2300" spc="-10" dirty="0">
                <a:solidFill>
                  <a:srgbClr val="FFFFFF"/>
                </a:solidFill>
                <a:latin typeface="Tahoma"/>
                <a:cs typeface="Tahoma"/>
              </a:rPr>
              <a:t>tuning.</a:t>
            </a:r>
            <a:endParaRPr sz="2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Roboto"/>
                <a:cs typeface="Roboto"/>
              </a:rPr>
              <a:t>What</a:t>
            </a:r>
            <a:r>
              <a:rPr b="0" spc="-75" dirty="0">
                <a:latin typeface="Roboto"/>
                <a:cs typeface="Roboto"/>
              </a:rPr>
              <a:t> </a:t>
            </a:r>
            <a:r>
              <a:rPr b="0" dirty="0">
                <a:latin typeface="Roboto"/>
                <a:cs typeface="Roboto"/>
              </a:rPr>
              <a:t>is</a:t>
            </a:r>
            <a:r>
              <a:rPr b="0" spc="-40" dirty="0">
                <a:latin typeface="Roboto"/>
                <a:cs typeface="Roboto"/>
              </a:rPr>
              <a:t> </a:t>
            </a:r>
            <a:r>
              <a:rPr b="0" spc="-20" dirty="0">
                <a:latin typeface="Roboto"/>
                <a:cs typeface="Roboto"/>
              </a:rPr>
              <a:t>PEFT?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8375" y="2575564"/>
            <a:ext cx="125734" cy="12573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8375" y="4032889"/>
            <a:ext cx="125734" cy="12573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55600" rIns="0" bIns="0" rtlCol="0">
            <a:spAutoFit/>
          </a:bodyPr>
          <a:lstStyle/>
          <a:p>
            <a:pPr marL="12700" marR="93980">
              <a:lnSpc>
                <a:spcPct val="111400"/>
              </a:lnSpc>
              <a:spcBef>
                <a:spcPts val="100"/>
              </a:spcBef>
            </a:pPr>
            <a:r>
              <a:rPr spc="100" dirty="0"/>
              <a:t>Methods</a:t>
            </a:r>
            <a:r>
              <a:rPr spc="-160" dirty="0"/>
              <a:t> </a:t>
            </a:r>
            <a:r>
              <a:rPr spc="70" dirty="0"/>
              <a:t>that</a:t>
            </a:r>
            <a:r>
              <a:rPr spc="-90" dirty="0"/>
              <a:t> </a:t>
            </a:r>
            <a:r>
              <a:rPr spc="65" dirty="0"/>
              <a:t>allow</a:t>
            </a:r>
            <a:r>
              <a:rPr spc="-90" dirty="0"/>
              <a:t> </a:t>
            </a:r>
            <a:r>
              <a:rPr spc="-10" dirty="0"/>
              <a:t>us</a:t>
            </a:r>
            <a:r>
              <a:rPr spc="-160" dirty="0"/>
              <a:t> </a:t>
            </a:r>
            <a:r>
              <a:rPr spc="90" dirty="0"/>
              <a:t>to</a:t>
            </a:r>
            <a:r>
              <a:rPr spc="-140" dirty="0"/>
              <a:t> </a:t>
            </a:r>
            <a:r>
              <a:rPr dirty="0"/>
              <a:t>fine-</a:t>
            </a:r>
            <a:r>
              <a:rPr spc="50" dirty="0"/>
              <a:t>tune</a:t>
            </a:r>
            <a:r>
              <a:rPr spc="-140" dirty="0"/>
              <a:t> </a:t>
            </a:r>
            <a:r>
              <a:rPr spc="-70" dirty="0"/>
              <a:t>a</a:t>
            </a:r>
            <a:r>
              <a:rPr spc="-100" dirty="0"/>
              <a:t> </a:t>
            </a:r>
            <a:r>
              <a:rPr spc="50" dirty="0"/>
              <a:t>large</a:t>
            </a:r>
            <a:r>
              <a:rPr spc="-140" dirty="0"/>
              <a:t> </a:t>
            </a:r>
            <a:r>
              <a:rPr spc="60" dirty="0"/>
              <a:t>pretrained </a:t>
            </a:r>
            <a:r>
              <a:rPr dirty="0"/>
              <a:t>model</a:t>
            </a:r>
            <a:r>
              <a:rPr spc="-75" dirty="0"/>
              <a:t> </a:t>
            </a:r>
            <a:r>
              <a:rPr dirty="0"/>
              <a:t>on</a:t>
            </a:r>
            <a:r>
              <a:rPr spc="-90" dirty="0"/>
              <a:t> </a:t>
            </a:r>
            <a:r>
              <a:rPr spc="-70" dirty="0"/>
              <a:t>a</a:t>
            </a:r>
            <a:r>
              <a:rPr spc="-50" dirty="0"/>
              <a:t> </a:t>
            </a:r>
            <a:r>
              <a:rPr dirty="0"/>
              <a:t>specific</a:t>
            </a:r>
            <a:r>
              <a:rPr spc="-114" dirty="0"/>
              <a:t> </a:t>
            </a:r>
            <a:r>
              <a:rPr spc="55" dirty="0"/>
              <a:t>downstream</a:t>
            </a:r>
            <a:r>
              <a:rPr spc="-100" dirty="0"/>
              <a:t> </a:t>
            </a:r>
            <a:r>
              <a:rPr spc="50" dirty="0"/>
              <a:t>task</a:t>
            </a:r>
            <a:r>
              <a:rPr spc="-90" dirty="0"/>
              <a:t> </a:t>
            </a:r>
            <a:r>
              <a:rPr spc="70" dirty="0"/>
              <a:t>while</a:t>
            </a:r>
            <a:r>
              <a:rPr spc="-90" dirty="0"/>
              <a:t> </a:t>
            </a:r>
            <a:r>
              <a:rPr spc="55" dirty="0"/>
              <a:t>requiring significantly</a:t>
            </a:r>
            <a:r>
              <a:rPr spc="-60" dirty="0"/>
              <a:t> </a:t>
            </a:r>
            <a:r>
              <a:rPr spc="60" dirty="0"/>
              <a:t>fewer</a:t>
            </a:r>
            <a:r>
              <a:rPr spc="-25" dirty="0"/>
              <a:t> </a:t>
            </a:r>
            <a:r>
              <a:rPr spc="55" dirty="0"/>
              <a:t>parameters</a:t>
            </a:r>
            <a:r>
              <a:rPr spc="-110" dirty="0"/>
              <a:t> </a:t>
            </a:r>
            <a:r>
              <a:rPr dirty="0"/>
              <a:t>than</a:t>
            </a:r>
            <a:r>
              <a:rPr spc="-85" dirty="0"/>
              <a:t> </a:t>
            </a:r>
            <a:r>
              <a:rPr spc="60" dirty="0"/>
              <a:t>full</a:t>
            </a:r>
            <a:r>
              <a:rPr spc="-70" dirty="0"/>
              <a:t> </a:t>
            </a:r>
            <a:r>
              <a:rPr dirty="0"/>
              <a:t>fine-</a:t>
            </a:r>
            <a:r>
              <a:rPr spc="-10" dirty="0"/>
              <a:t>tuning.</a:t>
            </a:r>
          </a:p>
          <a:p>
            <a:pPr marL="12700" marR="5080">
              <a:lnSpc>
                <a:spcPct val="111400"/>
              </a:lnSpc>
              <a:spcBef>
                <a:spcPts val="2250"/>
              </a:spcBef>
            </a:pPr>
            <a:r>
              <a:rPr dirty="0"/>
              <a:t>The</a:t>
            </a:r>
            <a:r>
              <a:rPr spc="-50" dirty="0"/>
              <a:t> </a:t>
            </a:r>
            <a:r>
              <a:rPr dirty="0"/>
              <a:t>goal</a:t>
            </a:r>
            <a:r>
              <a:rPr spc="-30" dirty="0"/>
              <a:t> </a:t>
            </a:r>
            <a:r>
              <a:rPr dirty="0"/>
              <a:t>is</a:t>
            </a:r>
            <a:r>
              <a:rPr spc="-70" dirty="0"/>
              <a:t> </a:t>
            </a:r>
            <a:r>
              <a:rPr spc="90" dirty="0"/>
              <a:t>to</a:t>
            </a:r>
            <a:r>
              <a:rPr spc="-45" dirty="0"/>
              <a:t> </a:t>
            </a:r>
            <a:r>
              <a:rPr dirty="0"/>
              <a:t>achieve</a:t>
            </a:r>
            <a:r>
              <a:rPr spc="-50" dirty="0"/>
              <a:t> </a:t>
            </a:r>
            <a:r>
              <a:rPr dirty="0"/>
              <a:t>comparable</a:t>
            </a:r>
            <a:r>
              <a:rPr spc="-45" dirty="0"/>
              <a:t> </a:t>
            </a:r>
            <a:r>
              <a:rPr spc="80" dirty="0"/>
              <a:t>or</a:t>
            </a:r>
            <a:r>
              <a:rPr spc="15" dirty="0"/>
              <a:t> </a:t>
            </a:r>
            <a:r>
              <a:rPr dirty="0"/>
              <a:t>even</a:t>
            </a:r>
            <a:r>
              <a:rPr spc="-45" dirty="0"/>
              <a:t> </a:t>
            </a:r>
            <a:r>
              <a:rPr spc="75" dirty="0"/>
              <a:t>better </a:t>
            </a:r>
            <a:r>
              <a:rPr spc="50" dirty="0"/>
              <a:t>performance</a:t>
            </a:r>
            <a:r>
              <a:rPr spc="-80" dirty="0"/>
              <a:t> </a:t>
            </a:r>
            <a:r>
              <a:rPr dirty="0"/>
              <a:t>than</a:t>
            </a:r>
            <a:r>
              <a:rPr spc="-75" dirty="0"/>
              <a:t> </a:t>
            </a:r>
            <a:r>
              <a:rPr spc="60" dirty="0"/>
              <a:t>full</a:t>
            </a:r>
            <a:r>
              <a:rPr spc="-60" dirty="0"/>
              <a:t> </a:t>
            </a:r>
            <a:r>
              <a:rPr dirty="0"/>
              <a:t>fine-tuning,</a:t>
            </a:r>
            <a:r>
              <a:rPr spc="-30" dirty="0"/>
              <a:t> </a:t>
            </a:r>
            <a:r>
              <a:rPr spc="70" dirty="0"/>
              <a:t>while</a:t>
            </a:r>
            <a:r>
              <a:rPr spc="-80" dirty="0"/>
              <a:t> </a:t>
            </a:r>
            <a:r>
              <a:rPr spc="65" dirty="0"/>
              <a:t>requiring</a:t>
            </a:r>
            <a:r>
              <a:rPr spc="-40" dirty="0"/>
              <a:t> </a:t>
            </a:r>
            <a:r>
              <a:rPr spc="-20" dirty="0"/>
              <a:t>less </a:t>
            </a:r>
            <a:r>
              <a:rPr spc="55" dirty="0"/>
              <a:t>computation</a:t>
            </a:r>
            <a:r>
              <a:rPr spc="-70" dirty="0"/>
              <a:t> </a:t>
            </a:r>
            <a:r>
              <a:rPr dirty="0"/>
              <a:t>and</a:t>
            </a:r>
            <a:r>
              <a:rPr spc="-75" dirty="0"/>
              <a:t> </a:t>
            </a:r>
            <a:r>
              <a:rPr dirty="0"/>
              <a:t>memory</a:t>
            </a:r>
            <a:r>
              <a:rPr spc="-35" dirty="0"/>
              <a:t> </a:t>
            </a:r>
            <a:r>
              <a:rPr spc="-10" dirty="0"/>
              <a:t>resources.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0749" y="2968625"/>
            <a:ext cx="2729230" cy="8826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760095" marR="5080" indent="-748030">
              <a:lnSpc>
                <a:spcPts val="3150"/>
              </a:lnSpc>
              <a:spcBef>
                <a:spcPts val="580"/>
              </a:spcBef>
            </a:pPr>
            <a:r>
              <a:rPr b="0" dirty="0">
                <a:latin typeface="Roboto"/>
                <a:cs typeface="Roboto"/>
              </a:rPr>
              <a:t>How</a:t>
            </a:r>
            <a:r>
              <a:rPr b="0" spc="5" dirty="0">
                <a:latin typeface="Roboto"/>
                <a:cs typeface="Roboto"/>
              </a:rPr>
              <a:t> </a:t>
            </a:r>
            <a:r>
              <a:rPr b="0" dirty="0">
                <a:latin typeface="Roboto"/>
                <a:cs typeface="Roboto"/>
              </a:rPr>
              <a:t>does</a:t>
            </a:r>
            <a:r>
              <a:rPr b="0" spc="40" dirty="0">
                <a:latin typeface="Roboto"/>
                <a:cs typeface="Roboto"/>
              </a:rPr>
              <a:t> </a:t>
            </a:r>
            <a:r>
              <a:rPr b="0" spc="-20" dirty="0">
                <a:latin typeface="Roboto"/>
                <a:cs typeface="Roboto"/>
              </a:rPr>
              <a:t>PEFT </a:t>
            </a:r>
            <a:r>
              <a:rPr b="0" spc="-10" dirty="0">
                <a:latin typeface="Roboto"/>
                <a:cs typeface="Roboto"/>
              </a:rPr>
              <a:t>works?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Roboto"/>
                <a:cs typeface="Roboto"/>
              </a:rPr>
              <a:t>How</a:t>
            </a:r>
            <a:r>
              <a:rPr b="0" spc="-5" dirty="0">
                <a:latin typeface="Roboto"/>
                <a:cs typeface="Roboto"/>
              </a:rPr>
              <a:t> </a:t>
            </a:r>
            <a:r>
              <a:rPr b="0" dirty="0">
                <a:latin typeface="Roboto"/>
                <a:cs typeface="Roboto"/>
              </a:rPr>
              <a:t>does</a:t>
            </a:r>
            <a:r>
              <a:rPr b="0" spc="30" dirty="0">
                <a:latin typeface="Roboto"/>
                <a:cs typeface="Roboto"/>
              </a:rPr>
              <a:t> </a:t>
            </a:r>
            <a:r>
              <a:rPr b="0" dirty="0">
                <a:latin typeface="Roboto"/>
                <a:cs typeface="Roboto"/>
              </a:rPr>
              <a:t>PEFT</a:t>
            </a:r>
            <a:r>
              <a:rPr b="0" spc="10" dirty="0">
                <a:latin typeface="Roboto"/>
                <a:cs typeface="Roboto"/>
              </a:rPr>
              <a:t> </a:t>
            </a:r>
            <a:r>
              <a:rPr b="0" spc="-10" dirty="0">
                <a:latin typeface="Roboto"/>
                <a:cs typeface="Roboto"/>
              </a:rPr>
              <a:t>work?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8375" y="3108964"/>
            <a:ext cx="125734" cy="12573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89000" rIns="0" bIns="0" rtlCol="0">
            <a:spAutoFit/>
          </a:bodyPr>
          <a:lstStyle/>
          <a:p>
            <a:pPr marL="12700" marR="5080">
              <a:lnSpc>
                <a:spcPct val="111400"/>
              </a:lnSpc>
              <a:spcBef>
                <a:spcPts val="100"/>
              </a:spcBef>
            </a:pPr>
            <a:r>
              <a:rPr spc="125" dirty="0"/>
              <a:t>PEFT</a:t>
            </a:r>
            <a:r>
              <a:rPr spc="-45" dirty="0"/>
              <a:t> </a:t>
            </a:r>
            <a:r>
              <a:rPr dirty="0"/>
              <a:t>approaches</a:t>
            </a:r>
            <a:r>
              <a:rPr spc="-60" dirty="0"/>
              <a:t> </a:t>
            </a:r>
            <a:r>
              <a:rPr spc="55" dirty="0"/>
              <a:t>only</a:t>
            </a:r>
            <a:r>
              <a:rPr spc="-5" dirty="0"/>
              <a:t> </a:t>
            </a:r>
            <a:r>
              <a:rPr dirty="0"/>
              <a:t>fine-</a:t>
            </a:r>
            <a:r>
              <a:rPr spc="50" dirty="0"/>
              <a:t>tune</a:t>
            </a:r>
            <a:r>
              <a:rPr spc="-35" dirty="0"/>
              <a:t> </a:t>
            </a:r>
            <a:r>
              <a:rPr spc="-70" dirty="0"/>
              <a:t>a</a:t>
            </a:r>
            <a:r>
              <a:rPr spc="10" dirty="0"/>
              <a:t> </a:t>
            </a:r>
            <a:r>
              <a:rPr dirty="0"/>
              <a:t>small</a:t>
            </a:r>
            <a:r>
              <a:rPr spc="-15" dirty="0"/>
              <a:t> </a:t>
            </a:r>
            <a:r>
              <a:rPr dirty="0"/>
              <a:t>number</a:t>
            </a:r>
            <a:r>
              <a:rPr spc="25" dirty="0"/>
              <a:t> </a:t>
            </a:r>
            <a:r>
              <a:rPr spc="-25" dirty="0"/>
              <a:t>of </a:t>
            </a:r>
            <a:r>
              <a:rPr spc="-10" dirty="0"/>
              <a:t>(extra)</a:t>
            </a:r>
            <a:r>
              <a:rPr spc="-145" dirty="0"/>
              <a:t> </a:t>
            </a:r>
            <a:r>
              <a:rPr dirty="0"/>
              <a:t>model</a:t>
            </a:r>
            <a:r>
              <a:rPr spc="-110" dirty="0"/>
              <a:t> </a:t>
            </a:r>
            <a:r>
              <a:rPr spc="55" dirty="0"/>
              <a:t>parameters</a:t>
            </a:r>
            <a:r>
              <a:rPr spc="-150" dirty="0"/>
              <a:t> </a:t>
            </a:r>
            <a:r>
              <a:rPr spc="70" dirty="0"/>
              <a:t>while</a:t>
            </a:r>
            <a:r>
              <a:rPr spc="-125" dirty="0"/>
              <a:t> </a:t>
            </a:r>
            <a:r>
              <a:rPr spc="45" dirty="0"/>
              <a:t>freezing</a:t>
            </a:r>
            <a:r>
              <a:rPr spc="-90" dirty="0"/>
              <a:t> </a:t>
            </a:r>
            <a:r>
              <a:rPr spc="-20" dirty="0"/>
              <a:t>most </a:t>
            </a:r>
            <a:r>
              <a:rPr spc="55" dirty="0"/>
              <a:t>parameters</a:t>
            </a:r>
            <a:r>
              <a:rPr spc="-175" dirty="0"/>
              <a:t> </a:t>
            </a:r>
            <a:r>
              <a:rPr dirty="0"/>
              <a:t>of</a:t>
            </a:r>
            <a:r>
              <a:rPr spc="-180" dirty="0"/>
              <a:t> </a:t>
            </a:r>
            <a:r>
              <a:rPr spc="55" dirty="0"/>
              <a:t>the</a:t>
            </a:r>
            <a:r>
              <a:rPr spc="-150" dirty="0"/>
              <a:t> </a:t>
            </a:r>
            <a:r>
              <a:rPr spc="70" dirty="0"/>
              <a:t>pretrained</a:t>
            </a:r>
            <a:r>
              <a:rPr spc="-160" dirty="0"/>
              <a:t> </a:t>
            </a:r>
            <a:r>
              <a:rPr spc="70" dirty="0"/>
              <a:t>LLMs,</a:t>
            </a:r>
            <a:r>
              <a:rPr spc="-110" dirty="0"/>
              <a:t> </a:t>
            </a:r>
            <a:r>
              <a:rPr spc="70" dirty="0"/>
              <a:t>thereby</a:t>
            </a:r>
            <a:r>
              <a:rPr spc="-125" dirty="0"/>
              <a:t> </a:t>
            </a:r>
            <a:r>
              <a:rPr spc="60" dirty="0"/>
              <a:t>greatly </a:t>
            </a:r>
            <a:r>
              <a:rPr dirty="0"/>
              <a:t>decreasing </a:t>
            </a:r>
            <a:r>
              <a:rPr spc="55" dirty="0"/>
              <a:t>the</a:t>
            </a:r>
            <a:r>
              <a:rPr spc="-35" dirty="0"/>
              <a:t> </a:t>
            </a:r>
            <a:r>
              <a:rPr spc="55" dirty="0"/>
              <a:t>computational</a:t>
            </a:r>
            <a:r>
              <a:rPr spc="-15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dirty="0"/>
              <a:t>storage</a:t>
            </a:r>
            <a:r>
              <a:rPr spc="-35" dirty="0"/>
              <a:t> </a:t>
            </a:r>
            <a:r>
              <a:rPr spc="-10" dirty="0"/>
              <a:t>costs.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Roboto"/>
                <a:cs typeface="Roboto"/>
              </a:rPr>
              <a:t>How</a:t>
            </a:r>
            <a:r>
              <a:rPr b="0" spc="-5" dirty="0">
                <a:latin typeface="Roboto"/>
                <a:cs typeface="Roboto"/>
              </a:rPr>
              <a:t> </a:t>
            </a:r>
            <a:r>
              <a:rPr b="0" dirty="0">
                <a:latin typeface="Roboto"/>
                <a:cs typeface="Roboto"/>
              </a:rPr>
              <a:t>does</a:t>
            </a:r>
            <a:r>
              <a:rPr b="0" spc="30" dirty="0">
                <a:latin typeface="Roboto"/>
                <a:cs typeface="Roboto"/>
              </a:rPr>
              <a:t> </a:t>
            </a:r>
            <a:r>
              <a:rPr b="0" dirty="0">
                <a:latin typeface="Roboto"/>
                <a:cs typeface="Roboto"/>
              </a:rPr>
              <a:t>PEFT</a:t>
            </a:r>
            <a:r>
              <a:rPr b="0" spc="10" dirty="0">
                <a:latin typeface="Roboto"/>
                <a:cs typeface="Roboto"/>
              </a:rPr>
              <a:t> </a:t>
            </a:r>
            <a:r>
              <a:rPr b="0" spc="-10" dirty="0">
                <a:latin typeface="Roboto"/>
                <a:cs typeface="Roboto"/>
              </a:rPr>
              <a:t>work?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8375" y="2575564"/>
            <a:ext cx="125734" cy="12573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8375" y="4423414"/>
            <a:ext cx="125734" cy="12573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55600" rIns="0" bIns="0" rtlCol="0">
            <a:spAutoFit/>
          </a:bodyPr>
          <a:lstStyle/>
          <a:p>
            <a:pPr marL="12700" marR="387985">
              <a:lnSpc>
                <a:spcPct val="111400"/>
              </a:lnSpc>
              <a:spcBef>
                <a:spcPts val="100"/>
              </a:spcBef>
            </a:pPr>
            <a:r>
              <a:rPr spc="125" dirty="0"/>
              <a:t>PEFT</a:t>
            </a:r>
            <a:r>
              <a:rPr spc="-45" dirty="0"/>
              <a:t> </a:t>
            </a:r>
            <a:r>
              <a:rPr dirty="0"/>
              <a:t>approaches</a:t>
            </a:r>
            <a:r>
              <a:rPr spc="-60" dirty="0"/>
              <a:t> </a:t>
            </a:r>
            <a:r>
              <a:rPr spc="55" dirty="0"/>
              <a:t>only</a:t>
            </a:r>
            <a:r>
              <a:rPr spc="-5" dirty="0"/>
              <a:t> </a:t>
            </a:r>
            <a:r>
              <a:rPr dirty="0"/>
              <a:t>fine-</a:t>
            </a:r>
            <a:r>
              <a:rPr spc="50" dirty="0"/>
              <a:t>tune</a:t>
            </a:r>
            <a:r>
              <a:rPr spc="-35" dirty="0"/>
              <a:t> </a:t>
            </a:r>
            <a:r>
              <a:rPr spc="-70" dirty="0"/>
              <a:t>a</a:t>
            </a:r>
            <a:r>
              <a:rPr spc="10" dirty="0"/>
              <a:t> </a:t>
            </a:r>
            <a:r>
              <a:rPr dirty="0"/>
              <a:t>small</a:t>
            </a:r>
            <a:r>
              <a:rPr spc="-15" dirty="0"/>
              <a:t> </a:t>
            </a:r>
            <a:r>
              <a:rPr dirty="0"/>
              <a:t>number</a:t>
            </a:r>
            <a:r>
              <a:rPr spc="25" dirty="0"/>
              <a:t> </a:t>
            </a:r>
            <a:r>
              <a:rPr spc="-25" dirty="0"/>
              <a:t>of </a:t>
            </a:r>
            <a:r>
              <a:rPr spc="-10" dirty="0"/>
              <a:t>(extra)</a:t>
            </a:r>
            <a:r>
              <a:rPr spc="-145" dirty="0"/>
              <a:t> </a:t>
            </a:r>
            <a:r>
              <a:rPr dirty="0"/>
              <a:t>model</a:t>
            </a:r>
            <a:r>
              <a:rPr spc="-110" dirty="0"/>
              <a:t> </a:t>
            </a:r>
            <a:r>
              <a:rPr spc="55" dirty="0"/>
              <a:t>parameters</a:t>
            </a:r>
            <a:r>
              <a:rPr spc="-150" dirty="0"/>
              <a:t> </a:t>
            </a:r>
            <a:r>
              <a:rPr spc="70" dirty="0"/>
              <a:t>while</a:t>
            </a:r>
            <a:r>
              <a:rPr spc="-125" dirty="0"/>
              <a:t> </a:t>
            </a:r>
            <a:r>
              <a:rPr spc="45" dirty="0"/>
              <a:t>freezing</a:t>
            </a:r>
            <a:r>
              <a:rPr spc="-90" dirty="0"/>
              <a:t> </a:t>
            </a:r>
            <a:r>
              <a:rPr spc="-20" dirty="0"/>
              <a:t>most </a:t>
            </a:r>
            <a:r>
              <a:rPr spc="55" dirty="0"/>
              <a:t>parameters</a:t>
            </a:r>
            <a:r>
              <a:rPr spc="-175" dirty="0"/>
              <a:t> </a:t>
            </a:r>
            <a:r>
              <a:rPr dirty="0"/>
              <a:t>of</a:t>
            </a:r>
            <a:r>
              <a:rPr spc="-180" dirty="0"/>
              <a:t> </a:t>
            </a:r>
            <a:r>
              <a:rPr spc="55" dirty="0"/>
              <a:t>the</a:t>
            </a:r>
            <a:r>
              <a:rPr spc="-150" dirty="0"/>
              <a:t> </a:t>
            </a:r>
            <a:r>
              <a:rPr spc="70" dirty="0"/>
              <a:t>pretrained</a:t>
            </a:r>
            <a:r>
              <a:rPr spc="-160" dirty="0"/>
              <a:t> </a:t>
            </a:r>
            <a:r>
              <a:rPr spc="70" dirty="0"/>
              <a:t>LLMs,</a:t>
            </a:r>
            <a:r>
              <a:rPr spc="-110" dirty="0"/>
              <a:t> </a:t>
            </a:r>
            <a:r>
              <a:rPr spc="70" dirty="0"/>
              <a:t>thereby</a:t>
            </a:r>
            <a:r>
              <a:rPr spc="-125" dirty="0"/>
              <a:t> </a:t>
            </a:r>
            <a:r>
              <a:rPr spc="60" dirty="0"/>
              <a:t>greatly </a:t>
            </a:r>
            <a:r>
              <a:rPr dirty="0"/>
              <a:t>decreasing </a:t>
            </a:r>
            <a:r>
              <a:rPr spc="55" dirty="0"/>
              <a:t>the</a:t>
            </a:r>
            <a:r>
              <a:rPr spc="-35" dirty="0"/>
              <a:t> </a:t>
            </a:r>
            <a:r>
              <a:rPr spc="55" dirty="0"/>
              <a:t>computational</a:t>
            </a:r>
            <a:r>
              <a:rPr spc="-15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dirty="0"/>
              <a:t>storage</a:t>
            </a:r>
            <a:r>
              <a:rPr spc="-35" dirty="0"/>
              <a:t> </a:t>
            </a:r>
            <a:r>
              <a:rPr spc="-10" dirty="0"/>
              <a:t>costs.</a:t>
            </a:r>
          </a:p>
          <a:p>
            <a:pPr marL="12700" marR="5080">
              <a:lnSpc>
                <a:spcPct val="111400"/>
              </a:lnSpc>
              <a:spcBef>
                <a:spcPts val="2250"/>
              </a:spcBef>
            </a:pPr>
            <a:r>
              <a:rPr spc="75" dirty="0"/>
              <a:t>Adapts</a:t>
            </a:r>
            <a:r>
              <a:rPr spc="-150" dirty="0"/>
              <a:t> </a:t>
            </a:r>
            <a:r>
              <a:rPr spc="90" dirty="0"/>
              <a:t>to</a:t>
            </a:r>
            <a:r>
              <a:rPr spc="-125" dirty="0"/>
              <a:t> </a:t>
            </a:r>
            <a:r>
              <a:rPr spc="55" dirty="0"/>
              <a:t>the</a:t>
            </a:r>
            <a:r>
              <a:rPr spc="-125" dirty="0"/>
              <a:t> </a:t>
            </a:r>
            <a:r>
              <a:rPr spc="55" dirty="0"/>
              <a:t>downstream</a:t>
            </a:r>
            <a:r>
              <a:rPr spc="-140" dirty="0"/>
              <a:t> </a:t>
            </a:r>
            <a:r>
              <a:rPr spc="50" dirty="0"/>
              <a:t>task</a:t>
            </a:r>
            <a:r>
              <a:rPr spc="-125" dirty="0"/>
              <a:t> </a:t>
            </a:r>
            <a:r>
              <a:rPr spc="70" dirty="0"/>
              <a:t>while</a:t>
            </a:r>
            <a:r>
              <a:rPr spc="-125" dirty="0"/>
              <a:t> </a:t>
            </a:r>
            <a:r>
              <a:rPr dirty="0"/>
              <a:t>reducing</a:t>
            </a:r>
            <a:r>
              <a:rPr spc="-95" dirty="0"/>
              <a:t> </a:t>
            </a:r>
            <a:r>
              <a:rPr spc="55" dirty="0"/>
              <a:t>the</a:t>
            </a:r>
            <a:r>
              <a:rPr spc="-125" dirty="0"/>
              <a:t> </a:t>
            </a:r>
            <a:r>
              <a:rPr spc="65" dirty="0"/>
              <a:t>risk </a:t>
            </a:r>
            <a:r>
              <a:rPr dirty="0"/>
              <a:t>of</a:t>
            </a:r>
            <a:r>
              <a:rPr spc="-145" dirty="0"/>
              <a:t> </a:t>
            </a:r>
            <a:r>
              <a:rPr spc="65" dirty="0"/>
              <a:t>catastrophic</a:t>
            </a:r>
            <a:r>
              <a:rPr spc="-140" dirty="0"/>
              <a:t> </a:t>
            </a:r>
            <a:r>
              <a:rPr spc="-10" dirty="0"/>
              <a:t>forgetting.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Roboto"/>
                <a:cs typeface="Roboto"/>
              </a:rPr>
              <a:t>How</a:t>
            </a:r>
            <a:r>
              <a:rPr b="0" spc="-5" dirty="0">
                <a:latin typeface="Roboto"/>
                <a:cs typeface="Roboto"/>
              </a:rPr>
              <a:t> </a:t>
            </a:r>
            <a:r>
              <a:rPr b="0" dirty="0">
                <a:latin typeface="Roboto"/>
                <a:cs typeface="Roboto"/>
              </a:rPr>
              <a:t>does</a:t>
            </a:r>
            <a:r>
              <a:rPr b="0" spc="30" dirty="0">
                <a:latin typeface="Roboto"/>
                <a:cs typeface="Roboto"/>
              </a:rPr>
              <a:t> </a:t>
            </a:r>
            <a:r>
              <a:rPr b="0" dirty="0">
                <a:latin typeface="Roboto"/>
                <a:cs typeface="Roboto"/>
              </a:rPr>
              <a:t>PEFT</a:t>
            </a:r>
            <a:r>
              <a:rPr b="0" spc="10" dirty="0">
                <a:latin typeface="Roboto"/>
                <a:cs typeface="Roboto"/>
              </a:rPr>
              <a:t> </a:t>
            </a:r>
            <a:r>
              <a:rPr b="0" spc="-10" dirty="0">
                <a:latin typeface="Roboto"/>
                <a:cs typeface="Roboto"/>
              </a:rPr>
              <a:t>work?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8375" y="2232664"/>
            <a:ext cx="125734" cy="12573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8375" y="4080514"/>
            <a:ext cx="125734" cy="12573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8375" y="5147314"/>
            <a:ext cx="125734" cy="12573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7985">
              <a:lnSpc>
                <a:spcPct val="111400"/>
              </a:lnSpc>
              <a:spcBef>
                <a:spcPts val="100"/>
              </a:spcBef>
            </a:pPr>
            <a:r>
              <a:rPr spc="125" dirty="0"/>
              <a:t>PEFT</a:t>
            </a:r>
            <a:r>
              <a:rPr spc="-45" dirty="0"/>
              <a:t> </a:t>
            </a:r>
            <a:r>
              <a:rPr dirty="0"/>
              <a:t>approaches</a:t>
            </a:r>
            <a:r>
              <a:rPr spc="-60" dirty="0"/>
              <a:t> </a:t>
            </a:r>
            <a:r>
              <a:rPr spc="55" dirty="0"/>
              <a:t>only</a:t>
            </a:r>
            <a:r>
              <a:rPr spc="-5" dirty="0"/>
              <a:t> </a:t>
            </a:r>
            <a:r>
              <a:rPr dirty="0"/>
              <a:t>fine-</a:t>
            </a:r>
            <a:r>
              <a:rPr spc="50" dirty="0"/>
              <a:t>tune</a:t>
            </a:r>
            <a:r>
              <a:rPr spc="-35" dirty="0"/>
              <a:t> </a:t>
            </a:r>
            <a:r>
              <a:rPr spc="-70" dirty="0"/>
              <a:t>a</a:t>
            </a:r>
            <a:r>
              <a:rPr spc="10" dirty="0"/>
              <a:t> </a:t>
            </a:r>
            <a:r>
              <a:rPr dirty="0"/>
              <a:t>small</a:t>
            </a:r>
            <a:r>
              <a:rPr spc="-15" dirty="0"/>
              <a:t> </a:t>
            </a:r>
            <a:r>
              <a:rPr dirty="0"/>
              <a:t>number</a:t>
            </a:r>
            <a:r>
              <a:rPr spc="25" dirty="0"/>
              <a:t> </a:t>
            </a:r>
            <a:r>
              <a:rPr spc="-25" dirty="0"/>
              <a:t>of </a:t>
            </a:r>
            <a:r>
              <a:rPr spc="-10" dirty="0"/>
              <a:t>(extra)</a:t>
            </a:r>
            <a:r>
              <a:rPr spc="-145" dirty="0"/>
              <a:t> </a:t>
            </a:r>
            <a:r>
              <a:rPr dirty="0"/>
              <a:t>model</a:t>
            </a:r>
            <a:r>
              <a:rPr spc="-110" dirty="0"/>
              <a:t> </a:t>
            </a:r>
            <a:r>
              <a:rPr spc="55" dirty="0"/>
              <a:t>parameters</a:t>
            </a:r>
            <a:r>
              <a:rPr spc="-150" dirty="0"/>
              <a:t> </a:t>
            </a:r>
            <a:r>
              <a:rPr spc="70" dirty="0"/>
              <a:t>while</a:t>
            </a:r>
            <a:r>
              <a:rPr spc="-125" dirty="0"/>
              <a:t> </a:t>
            </a:r>
            <a:r>
              <a:rPr spc="45" dirty="0"/>
              <a:t>freezing</a:t>
            </a:r>
            <a:r>
              <a:rPr spc="-90" dirty="0"/>
              <a:t> </a:t>
            </a:r>
            <a:r>
              <a:rPr spc="-20" dirty="0"/>
              <a:t>most </a:t>
            </a:r>
            <a:r>
              <a:rPr spc="55" dirty="0"/>
              <a:t>parameters</a:t>
            </a:r>
            <a:r>
              <a:rPr spc="-175" dirty="0"/>
              <a:t> </a:t>
            </a:r>
            <a:r>
              <a:rPr dirty="0"/>
              <a:t>of</a:t>
            </a:r>
            <a:r>
              <a:rPr spc="-180" dirty="0"/>
              <a:t> </a:t>
            </a:r>
            <a:r>
              <a:rPr spc="55" dirty="0"/>
              <a:t>the</a:t>
            </a:r>
            <a:r>
              <a:rPr spc="-150" dirty="0"/>
              <a:t> </a:t>
            </a:r>
            <a:r>
              <a:rPr spc="70" dirty="0"/>
              <a:t>pretrained</a:t>
            </a:r>
            <a:r>
              <a:rPr spc="-160" dirty="0"/>
              <a:t> </a:t>
            </a:r>
            <a:r>
              <a:rPr spc="70" dirty="0"/>
              <a:t>LLMs,</a:t>
            </a:r>
            <a:r>
              <a:rPr spc="-110" dirty="0"/>
              <a:t> </a:t>
            </a:r>
            <a:r>
              <a:rPr spc="70" dirty="0"/>
              <a:t>thereby</a:t>
            </a:r>
            <a:r>
              <a:rPr spc="-125" dirty="0"/>
              <a:t> </a:t>
            </a:r>
            <a:r>
              <a:rPr spc="60" dirty="0"/>
              <a:t>greatly </a:t>
            </a:r>
            <a:r>
              <a:rPr dirty="0"/>
              <a:t>decreasing </a:t>
            </a:r>
            <a:r>
              <a:rPr spc="55" dirty="0"/>
              <a:t>the</a:t>
            </a:r>
            <a:r>
              <a:rPr spc="-35" dirty="0"/>
              <a:t> </a:t>
            </a:r>
            <a:r>
              <a:rPr spc="55" dirty="0"/>
              <a:t>computational</a:t>
            </a:r>
            <a:r>
              <a:rPr spc="-15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dirty="0"/>
              <a:t>storage</a:t>
            </a:r>
            <a:r>
              <a:rPr spc="-35" dirty="0"/>
              <a:t> </a:t>
            </a:r>
            <a:r>
              <a:rPr spc="-10" dirty="0"/>
              <a:t>costs.</a:t>
            </a:r>
          </a:p>
          <a:p>
            <a:pPr marL="12700" marR="5080">
              <a:lnSpc>
                <a:spcPct val="111400"/>
              </a:lnSpc>
              <a:spcBef>
                <a:spcPts val="2325"/>
              </a:spcBef>
            </a:pPr>
            <a:r>
              <a:rPr spc="75" dirty="0"/>
              <a:t>Adapts</a:t>
            </a:r>
            <a:r>
              <a:rPr spc="-150" dirty="0"/>
              <a:t> </a:t>
            </a:r>
            <a:r>
              <a:rPr spc="90" dirty="0"/>
              <a:t>to</a:t>
            </a:r>
            <a:r>
              <a:rPr spc="-125" dirty="0"/>
              <a:t> </a:t>
            </a:r>
            <a:r>
              <a:rPr spc="55" dirty="0"/>
              <a:t>the</a:t>
            </a:r>
            <a:r>
              <a:rPr spc="-125" dirty="0"/>
              <a:t> </a:t>
            </a:r>
            <a:r>
              <a:rPr spc="55" dirty="0"/>
              <a:t>downstream</a:t>
            </a:r>
            <a:r>
              <a:rPr spc="-140" dirty="0"/>
              <a:t> </a:t>
            </a:r>
            <a:r>
              <a:rPr spc="50" dirty="0"/>
              <a:t>task</a:t>
            </a:r>
            <a:r>
              <a:rPr spc="-125" dirty="0"/>
              <a:t> </a:t>
            </a:r>
            <a:r>
              <a:rPr spc="70" dirty="0"/>
              <a:t>while</a:t>
            </a:r>
            <a:r>
              <a:rPr spc="-125" dirty="0"/>
              <a:t> </a:t>
            </a:r>
            <a:r>
              <a:rPr dirty="0"/>
              <a:t>reducing</a:t>
            </a:r>
            <a:r>
              <a:rPr spc="-95" dirty="0"/>
              <a:t> </a:t>
            </a:r>
            <a:r>
              <a:rPr spc="55" dirty="0"/>
              <a:t>the</a:t>
            </a:r>
            <a:r>
              <a:rPr spc="-125" dirty="0"/>
              <a:t> </a:t>
            </a:r>
            <a:r>
              <a:rPr spc="65" dirty="0"/>
              <a:t>risk </a:t>
            </a:r>
            <a:r>
              <a:rPr dirty="0"/>
              <a:t>of</a:t>
            </a:r>
            <a:r>
              <a:rPr spc="-145" dirty="0"/>
              <a:t> </a:t>
            </a:r>
            <a:r>
              <a:rPr spc="65" dirty="0"/>
              <a:t>catastrophic</a:t>
            </a:r>
            <a:r>
              <a:rPr spc="-140" dirty="0"/>
              <a:t> </a:t>
            </a:r>
            <a:r>
              <a:rPr spc="-10" dirty="0"/>
              <a:t>forgetting.</a:t>
            </a:r>
          </a:p>
          <a:p>
            <a:pPr marL="12700">
              <a:lnSpc>
                <a:spcPct val="100000"/>
              </a:lnSpc>
              <a:spcBef>
                <a:spcPts val="2565"/>
              </a:spcBef>
            </a:pPr>
            <a:r>
              <a:rPr spc="85" dirty="0"/>
              <a:t>Prevents</a:t>
            </a:r>
            <a:r>
              <a:rPr spc="-175" dirty="0"/>
              <a:t> </a:t>
            </a:r>
            <a:r>
              <a:rPr spc="70" dirty="0"/>
              <a:t>overfitting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24824" y="0"/>
            <a:ext cx="4067175" cy="6858000"/>
          </a:xfrm>
          <a:custGeom>
            <a:avLst/>
            <a:gdLst/>
            <a:ahLst/>
            <a:cxnLst/>
            <a:rect l="l" t="t" r="r" b="b"/>
            <a:pathLst>
              <a:path w="4067175" h="6858000">
                <a:moveTo>
                  <a:pt x="0" y="6857999"/>
                </a:moveTo>
                <a:lnTo>
                  <a:pt x="0" y="0"/>
                </a:lnTo>
                <a:lnTo>
                  <a:pt x="4067175" y="0"/>
                </a:lnTo>
                <a:lnTo>
                  <a:pt x="4067175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478837" y="2255011"/>
            <a:ext cx="3376295" cy="577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6680" marR="5080" indent="-1364615">
              <a:lnSpc>
                <a:spcPct val="120800"/>
              </a:lnSpc>
              <a:spcBef>
                <a:spcPts val="95"/>
              </a:spcBef>
            </a:pP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Approaches</a:t>
            </a:r>
            <a:r>
              <a:rPr sz="1500" spc="1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we</a:t>
            </a:r>
            <a:r>
              <a:rPr sz="1500" spc="-6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spc="50" dirty="0">
                <a:solidFill>
                  <a:srgbClr val="DEDEDE"/>
                </a:solidFill>
                <a:latin typeface="Tahoma"/>
                <a:cs typeface="Tahoma"/>
              </a:rPr>
              <a:t>will</a:t>
            </a:r>
            <a:r>
              <a:rPr sz="1500" spc="-2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be</a:t>
            </a:r>
            <a:r>
              <a:rPr sz="1500" spc="-6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looking</a:t>
            </a:r>
            <a:r>
              <a:rPr sz="1500" spc="-3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at</a:t>
            </a:r>
            <a:r>
              <a:rPr sz="1500" spc="-6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DEDEDE"/>
                </a:solidFill>
                <a:latin typeface="Tahoma"/>
                <a:cs typeface="Tahoma"/>
              </a:rPr>
              <a:t>in</a:t>
            </a:r>
            <a:r>
              <a:rPr sz="1500" spc="-3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DEDEDE"/>
                </a:solidFill>
                <a:latin typeface="Tahoma"/>
                <a:cs typeface="Tahoma"/>
              </a:rPr>
              <a:t>this </a:t>
            </a:r>
            <a:r>
              <a:rPr sz="1500" spc="-10" dirty="0">
                <a:solidFill>
                  <a:srgbClr val="DEDEDE"/>
                </a:solidFill>
                <a:latin typeface="Tahoma"/>
                <a:cs typeface="Tahoma"/>
              </a:rPr>
              <a:t>course: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81132" y="3045777"/>
            <a:ext cx="2454910" cy="996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800"/>
              </a:lnSpc>
              <a:spcBef>
                <a:spcPts val="95"/>
              </a:spcBef>
            </a:pPr>
            <a:r>
              <a:rPr sz="1900" spc="70" dirty="0">
                <a:solidFill>
                  <a:srgbClr val="FFFFFF"/>
                </a:solidFill>
                <a:latin typeface="Tahoma"/>
                <a:cs typeface="Tahoma"/>
              </a:rPr>
              <a:t>Prompt</a:t>
            </a:r>
            <a:r>
              <a:rPr sz="19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Tahoma"/>
                <a:cs typeface="Tahoma"/>
              </a:rPr>
              <a:t>Tuning,</a:t>
            </a:r>
            <a:r>
              <a:rPr sz="19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90" dirty="0">
                <a:solidFill>
                  <a:srgbClr val="FFFFFF"/>
                </a:solidFill>
                <a:latin typeface="Tahoma"/>
                <a:cs typeface="Tahoma"/>
              </a:rPr>
              <a:t>Prefix </a:t>
            </a:r>
            <a:r>
              <a:rPr sz="1900" spc="-20" dirty="0">
                <a:solidFill>
                  <a:srgbClr val="FFFFFF"/>
                </a:solidFill>
                <a:latin typeface="Tahoma"/>
                <a:cs typeface="Tahoma"/>
              </a:rPr>
              <a:t>Tuning,</a:t>
            </a:r>
            <a:r>
              <a:rPr sz="19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70" dirty="0">
                <a:solidFill>
                  <a:srgbClr val="FFFFFF"/>
                </a:solidFill>
                <a:latin typeface="Tahoma"/>
                <a:cs typeface="Tahoma"/>
              </a:rPr>
              <a:t>Adaptation </a:t>
            </a:r>
            <a:r>
              <a:rPr sz="1900" spc="60" dirty="0">
                <a:solidFill>
                  <a:srgbClr val="FFFFFF"/>
                </a:solidFill>
                <a:latin typeface="Tahoma"/>
                <a:cs typeface="Tahoma"/>
              </a:rPr>
              <a:t>Prompt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81132" y="4236402"/>
            <a:ext cx="2794000" cy="67310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900" spc="55" dirty="0">
                <a:solidFill>
                  <a:srgbClr val="FFFFFF"/>
                </a:solidFill>
                <a:latin typeface="Tahoma"/>
                <a:cs typeface="Tahoma"/>
              </a:rPr>
              <a:t>LoRA,</a:t>
            </a:r>
            <a:r>
              <a:rPr sz="1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90" dirty="0">
                <a:solidFill>
                  <a:srgbClr val="FFFFFF"/>
                </a:solidFill>
                <a:latin typeface="Tahoma"/>
                <a:cs typeface="Tahoma"/>
              </a:rPr>
              <a:t>QLoRA,</a:t>
            </a:r>
            <a:r>
              <a:rPr sz="1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70" dirty="0">
                <a:solidFill>
                  <a:srgbClr val="FFFFFF"/>
                </a:solidFill>
                <a:latin typeface="Tahoma"/>
                <a:cs typeface="Tahoma"/>
              </a:rPr>
              <a:t>AdaLoRA,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900" spc="55" dirty="0">
                <a:solidFill>
                  <a:srgbClr val="FFFFFF"/>
                </a:solidFill>
                <a:latin typeface="Tahoma"/>
                <a:cs typeface="Tahoma"/>
              </a:rPr>
              <a:t>LoftQ,</a:t>
            </a:r>
            <a:r>
              <a:rPr sz="1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80" dirty="0">
                <a:solidFill>
                  <a:srgbClr val="FFFFFF"/>
                </a:solidFill>
                <a:latin typeface="Tahoma"/>
                <a:cs typeface="Tahoma"/>
              </a:rPr>
              <a:t>LoHA,</a:t>
            </a:r>
            <a:r>
              <a:rPr sz="1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85" dirty="0">
                <a:solidFill>
                  <a:srgbClr val="FFFFFF"/>
                </a:solidFill>
                <a:latin typeface="Tahoma"/>
                <a:cs typeface="Tahoma"/>
              </a:rPr>
              <a:t>LoKR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55732" y="5183187"/>
            <a:ext cx="2946400" cy="316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900" spc="65" dirty="0">
                <a:solidFill>
                  <a:srgbClr val="FFFFFF"/>
                </a:solidFill>
                <a:latin typeface="Tahoma"/>
                <a:cs typeface="Tahoma"/>
              </a:rPr>
              <a:t>IA</a:t>
            </a:r>
            <a:r>
              <a:rPr sz="2400" spc="97" baseline="22569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2400" spc="-217" baseline="2256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-18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9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90" dirty="0">
                <a:solidFill>
                  <a:srgbClr val="FFFFFF"/>
                </a:solidFill>
                <a:latin typeface="Tahoma"/>
                <a:cs typeface="Tahoma"/>
              </a:rPr>
              <a:t>Bottleneck</a:t>
            </a:r>
            <a:r>
              <a:rPr sz="1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70" dirty="0">
                <a:solidFill>
                  <a:srgbClr val="FFFFFF"/>
                </a:solidFill>
                <a:latin typeface="Tahoma"/>
                <a:cs typeface="Tahoma"/>
              </a:rPr>
              <a:t>Adapters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67724" y="3067049"/>
            <a:ext cx="352425" cy="352425"/>
          </a:xfrm>
          <a:custGeom>
            <a:avLst/>
            <a:gdLst/>
            <a:ahLst/>
            <a:cxnLst/>
            <a:rect l="l" t="t" r="r" b="b"/>
            <a:pathLst>
              <a:path w="352425" h="352425">
                <a:moveTo>
                  <a:pt x="174873" y="352424"/>
                </a:moveTo>
                <a:lnTo>
                  <a:pt x="132371" y="347182"/>
                </a:lnTo>
                <a:lnTo>
                  <a:pt x="92436" y="331777"/>
                </a:lnTo>
                <a:lnTo>
                  <a:pt x="57441" y="307131"/>
                </a:lnTo>
                <a:lnTo>
                  <a:pt x="29470" y="274705"/>
                </a:lnTo>
                <a:lnTo>
                  <a:pt x="10216" y="236455"/>
                </a:lnTo>
                <a:lnTo>
                  <a:pt x="839" y="194692"/>
                </a:lnTo>
                <a:lnTo>
                  <a:pt x="0" y="177551"/>
                </a:lnTo>
                <a:lnTo>
                  <a:pt x="209" y="166281"/>
                </a:lnTo>
                <a:lnTo>
                  <a:pt x="7526" y="124109"/>
                </a:lnTo>
                <a:lnTo>
                  <a:pt x="24871" y="84978"/>
                </a:lnTo>
                <a:lnTo>
                  <a:pt x="51218" y="51218"/>
                </a:lnTo>
                <a:lnTo>
                  <a:pt x="84978" y="24872"/>
                </a:lnTo>
                <a:lnTo>
                  <a:pt x="124109" y="7527"/>
                </a:lnTo>
                <a:lnTo>
                  <a:pt x="166281" y="209"/>
                </a:lnTo>
                <a:lnTo>
                  <a:pt x="177551" y="0"/>
                </a:lnTo>
                <a:lnTo>
                  <a:pt x="186142" y="209"/>
                </a:lnTo>
                <a:lnTo>
                  <a:pt x="228314" y="7527"/>
                </a:lnTo>
                <a:lnTo>
                  <a:pt x="267444" y="24872"/>
                </a:lnTo>
                <a:lnTo>
                  <a:pt x="301205" y="51218"/>
                </a:lnTo>
                <a:lnTo>
                  <a:pt x="327551" y="84978"/>
                </a:lnTo>
                <a:lnTo>
                  <a:pt x="344896" y="124109"/>
                </a:lnTo>
                <a:lnTo>
                  <a:pt x="352214" y="166281"/>
                </a:lnTo>
                <a:lnTo>
                  <a:pt x="352424" y="177551"/>
                </a:lnTo>
                <a:lnTo>
                  <a:pt x="352214" y="186142"/>
                </a:lnTo>
                <a:lnTo>
                  <a:pt x="344896" y="228314"/>
                </a:lnTo>
                <a:lnTo>
                  <a:pt x="327551" y="267445"/>
                </a:lnTo>
                <a:lnTo>
                  <a:pt x="301205" y="301205"/>
                </a:lnTo>
                <a:lnTo>
                  <a:pt x="267444" y="327551"/>
                </a:lnTo>
                <a:lnTo>
                  <a:pt x="228314" y="344896"/>
                </a:lnTo>
                <a:lnTo>
                  <a:pt x="186142" y="352214"/>
                </a:lnTo>
                <a:lnTo>
                  <a:pt x="174873" y="352424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87035" y="3129121"/>
            <a:ext cx="114935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467724" y="4267199"/>
            <a:ext cx="352425" cy="352425"/>
          </a:xfrm>
          <a:custGeom>
            <a:avLst/>
            <a:gdLst/>
            <a:ahLst/>
            <a:cxnLst/>
            <a:rect l="l" t="t" r="r" b="b"/>
            <a:pathLst>
              <a:path w="352425" h="352425">
                <a:moveTo>
                  <a:pt x="174873" y="352424"/>
                </a:moveTo>
                <a:lnTo>
                  <a:pt x="132371" y="347182"/>
                </a:lnTo>
                <a:lnTo>
                  <a:pt x="92436" y="331777"/>
                </a:lnTo>
                <a:lnTo>
                  <a:pt x="57441" y="307131"/>
                </a:lnTo>
                <a:lnTo>
                  <a:pt x="29470" y="274705"/>
                </a:lnTo>
                <a:lnTo>
                  <a:pt x="10216" y="236454"/>
                </a:lnTo>
                <a:lnTo>
                  <a:pt x="839" y="194692"/>
                </a:lnTo>
                <a:lnTo>
                  <a:pt x="0" y="177551"/>
                </a:lnTo>
                <a:lnTo>
                  <a:pt x="209" y="166281"/>
                </a:lnTo>
                <a:lnTo>
                  <a:pt x="7526" y="124109"/>
                </a:lnTo>
                <a:lnTo>
                  <a:pt x="24871" y="84978"/>
                </a:lnTo>
                <a:lnTo>
                  <a:pt x="51218" y="51218"/>
                </a:lnTo>
                <a:lnTo>
                  <a:pt x="84978" y="24872"/>
                </a:lnTo>
                <a:lnTo>
                  <a:pt x="124109" y="7527"/>
                </a:lnTo>
                <a:lnTo>
                  <a:pt x="166281" y="209"/>
                </a:lnTo>
                <a:lnTo>
                  <a:pt x="177551" y="0"/>
                </a:lnTo>
                <a:lnTo>
                  <a:pt x="186142" y="209"/>
                </a:lnTo>
                <a:lnTo>
                  <a:pt x="228314" y="7527"/>
                </a:lnTo>
                <a:lnTo>
                  <a:pt x="267444" y="24872"/>
                </a:lnTo>
                <a:lnTo>
                  <a:pt x="301205" y="51218"/>
                </a:lnTo>
                <a:lnTo>
                  <a:pt x="327551" y="84978"/>
                </a:lnTo>
                <a:lnTo>
                  <a:pt x="344896" y="124109"/>
                </a:lnTo>
                <a:lnTo>
                  <a:pt x="352214" y="166281"/>
                </a:lnTo>
                <a:lnTo>
                  <a:pt x="352424" y="177551"/>
                </a:lnTo>
                <a:lnTo>
                  <a:pt x="352214" y="186142"/>
                </a:lnTo>
                <a:lnTo>
                  <a:pt x="344896" y="228314"/>
                </a:lnTo>
                <a:lnTo>
                  <a:pt x="327551" y="267445"/>
                </a:lnTo>
                <a:lnTo>
                  <a:pt x="301205" y="301205"/>
                </a:lnTo>
                <a:lnTo>
                  <a:pt x="267444" y="327551"/>
                </a:lnTo>
                <a:lnTo>
                  <a:pt x="228314" y="344896"/>
                </a:lnTo>
                <a:lnTo>
                  <a:pt x="186142" y="352214"/>
                </a:lnTo>
                <a:lnTo>
                  <a:pt x="174873" y="352424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87035" y="4329271"/>
            <a:ext cx="114935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67724" y="5133974"/>
            <a:ext cx="352425" cy="352425"/>
          </a:xfrm>
          <a:custGeom>
            <a:avLst/>
            <a:gdLst/>
            <a:ahLst/>
            <a:cxnLst/>
            <a:rect l="l" t="t" r="r" b="b"/>
            <a:pathLst>
              <a:path w="352425" h="352425">
                <a:moveTo>
                  <a:pt x="174873" y="352424"/>
                </a:moveTo>
                <a:lnTo>
                  <a:pt x="132371" y="347182"/>
                </a:lnTo>
                <a:lnTo>
                  <a:pt x="92436" y="331777"/>
                </a:lnTo>
                <a:lnTo>
                  <a:pt x="57441" y="307131"/>
                </a:lnTo>
                <a:lnTo>
                  <a:pt x="29470" y="274704"/>
                </a:lnTo>
                <a:lnTo>
                  <a:pt x="10216" y="236454"/>
                </a:lnTo>
                <a:lnTo>
                  <a:pt x="839" y="194692"/>
                </a:lnTo>
                <a:lnTo>
                  <a:pt x="0" y="177551"/>
                </a:lnTo>
                <a:lnTo>
                  <a:pt x="209" y="166281"/>
                </a:lnTo>
                <a:lnTo>
                  <a:pt x="7526" y="124108"/>
                </a:lnTo>
                <a:lnTo>
                  <a:pt x="24871" y="84978"/>
                </a:lnTo>
                <a:lnTo>
                  <a:pt x="51218" y="51218"/>
                </a:lnTo>
                <a:lnTo>
                  <a:pt x="84978" y="24872"/>
                </a:lnTo>
                <a:lnTo>
                  <a:pt x="124109" y="7527"/>
                </a:lnTo>
                <a:lnTo>
                  <a:pt x="166281" y="210"/>
                </a:lnTo>
                <a:lnTo>
                  <a:pt x="177551" y="0"/>
                </a:lnTo>
                <a:lnTo>
                  <a:pt x="186142" y="210"/>
                </a:lnTo>
                <a:lnTo>
                  <a:pt x="228314" y="7527"/>
                </a:lnTo>
                <a:lnTo>
                  <a:pt x="267444" y="24872"/>
                </a:lnTo>
                <a:lnTo>
                  <a:pt x="301205" y="51218"/>
                </a:lnTo>
                <a:lnTo>
                  <a:pt x="327551" y="84978"/>
                </a:lnTo>
                <a:lnTo>
                  <a:pt x="344896" y="124108"/>
                </a:lnTo>
                <a:lnTo>
                  <a:pt x="352214" y="166281"/>
                </a:lnTo>
                <a:lnTo>
                  <a:pt x="352424" y="177551"/>
                </a:lnTo>
                <a:lnTo>
                  <a:pt x="352214" y="186142"/>
                </a:lnTo>
                <a:lnTo>
                  <a:pt x="344896" y="228314"/>
                </a:lnTo>
                <a:lnTo>
                  <a:pt x="327551" y="267444"/>
                </a:lnTo>
                <a:lnTo>
                  <a:pt x="301205" y="301205"/>
                </a:lnTo>
                <a:lnTo>
                  <a:pt x="267444" y="327551"/>
                </a:lnTo>
                <a:lnTo>
                  <a:pt x="228314" y="344896"/>
                </a:lnTo>
                <a:lnTo>
                  <a:pt x="186142" y="352214"/>
                </a:lnTo>
                <a:lnTo>
                  <a:pt x="174873" y="352424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87035" y="5196046"/>
            <a:ext cx="114935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908950" y="1282700"/>
            <a:ext cx="2519045" cy="8826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55270" marR="5080" indent="-243204">
              <a:lnSpc>
                <a:spcPts val="3150"/>
              </a:lnSpc>
              <a:spcBef>
                <a:spcPts val="580"/>
              </a:spcBef>
            </a:pPr>
            <a:r>
              <a:rPr dirty="0"/>
              <a:t>Types</a:t>
            </a:r>
            <a:r>
              <a:rPr spc="60" dirty="0"/>
              <a:t> </a:t>
            </a:r>
            <a:r>
              <a:rPr dirty="0"/>
              <a:t>of </a:t>
            </a:r>
            <a:r>
              <a:rPr spc="-20" dirty="0"/>
              <a:t>PEFT </a:t>
            </a:r>
            <a:r>
              <a:rPr spc="-10" dirty="0"/>
              <a:t>approaches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8181975" cy="6858000"/>
            <a:chOff x="0" y="0"/>
            <a:chExt cx="8181975" cy="6858000"/>
          </a:xfrm>
        </p:grpSpPr>
        <p:sp>
          <p:nvSpPr>
            <p:cNvPr id="15" name="object 15"/>
            <p:cNvSpPr/>
            <p:nvPr/>
          </p:nvSpPr>
          <p:spPr>
            <a:xfrm>
              <a:off x="0" y="0"/>
              <a:ext cx="8162925" cy="6372225"/>
            </a:xfrm>
            <a:custGeom>
              <a:avLst/>
              <a:gdLst/>
              <a:ahLst/>
              <a:cxnLst/>
              <a:rect l="l" t="t" r="r" b="b"/>
              <a:pathLst>
                <a:path w="8162925" h="6372225">
                  <a:moveTo>
                    <a:pt x="8162924" y="6372224"/>
                  </a:moveTo>
                  <a:lnTo>
                    <a:pt x="0" y="6372224"/>
                  </a:lnTo>
                  <a:lnTo>
                    <a:pt x="0" y="0"/>
                  </a:lnTo>
                  <a:lnTo>
                    <a:pt x="8162924" y="0"/>
                  </a:lnTo>
                  <a:lnTo>
                    <a:pt x="8162924" y="6372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7994" y="365629"/>
              <a:ext cx="6106985" cy="564096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6372224"/>
              <a:ext cx="8181975" cy="485775"/>
            </a:xfrm>
            <a:custGeom>
              <a:avLst/>
              <a:gdLst/>
              <a:ahLst/>
              <a:cxnLst/>
              <a:rect l="l" t="t" r="r" b="b"/>
              <a:pathLst>
                <a:path w="8181975" h="485775">
                  <a:moveTo>
                    <a:pt x="0" y="0"/>
                  </a:moveTo>
                  <a:lnTo>
                    <a:pt x="8181974" y="0"/>
                  </a:lnTo>
                  <a:lnTo>
                    <a:pt x="8181974" y="485775"/>
                  </a:lnTo>
                  <a:lnTo>
                    <a:pt x="0" y="485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54161" y="6433057"/>
            <a:ext cx="7438390" cy="368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05810" marR="5080" indent="-3293745">
              <a:lnSpc>
                <a:spcPct val="112500"/>
              </a:lnSpc>
              <a:spcBef>
                <a:spcPts val="95"/>
              </a:spcBef>
            </a:pPr>
            <a:r>
              <a:rPr sz="1000" spc="90" dirty="0">
                <a:solidFill>
                  <a:srgbClr val="11A8E2"/>
                </a:solidFill>
                <a:latin typeface="Tahoma"/>
                <a:cs typeface="Tahoma"/>
                <a:hlinkClick r:id="rId3"/>
              </a:rPr>
              <a:t>PARAMETER-</a:t>
            </a:r>
            <a:r>
              <a:rPr sz="1000" spc="55" dirty="0">
                <a:solidFill>
                  <a:srgbClr val="11A8E2"/>
                </a:solidFill>
                <a:latin typeface="Tahoma"/>
                <a:cs typeface="Tahoma"/>
                <a:hlinkClick r:id="rId3"/>
              </a:rPr>
              <a:t>EFFICIENT</a:t>
            </a:r>
            <a:r>
              <a:rPr sz="1000" spc="-15" dirty="0">
                <a:solidFill>
                  <a:srgbClr val="11A8E2"/>
                </a:solidFill>
                <a:latin typeface="Tahoma"/>
                <a:cs typeface="Tahoma"/>
                <a:hlinkClick r:id="rId3"/>
              </a:rPr>
              <a:t> </a:t>
            </a:r>
            <a:r>
              <a:rPr sz="1000" dirty="0">
                <a:solidFill>
                  <a:srgbClr val="11A8E2"/>
                </a:solidFill>
                <a:latin typeface="Tahoma"/>
                <a:cs typeface="Tahoma"/>
                <a:hlinkClick r:id="rId3"/>
              </a:rPr>
              <a:t>FINE-</a:t>
            </a:r>
            <a:r>
              <a:rPr sz="1000" spc="85" dirty="0">
                <a:solidFill>
                  <a:srgbClr val="11A8E2"/>
                </a:solidFill>
                <a:latin typeface="Tahoma"/>
                <a:cs typeface="Tahoma"/>
                <a:hlinkClick r:id="rId3"/>
              </a:rPr>
              <a:t>TUNING</a:t>
            </a:r>
            <a:r>
              <a:rPr sz="1000" spc="-10" dirty="0">
                <a:solidFill>
                  <a:srgbClr val="11A8E2"/>
                </a:solidFill>
                <a:latin typeface="Tahoma"/>
                <a:cs typeface="Tahoma"/>
                <a:hlinkClick r:id="rId3"/>
              </a:rPr>
              <a:t> </a:t>
            </a:r>
            <a:r>
              <a:rPr sz="1000" spc="100" dirty="0">
                <a:solidFill>
                  <a:srgbClr val="11A8E2"/>
                </a:solidFill>
                <a:latin typeface="Tahoma"/>
                <a:cs typeface="Tahoma"/>
                <a:hlinkClick r:id="rId3"/>
              </a:rPr>
              <a:t>METHODS</a:t>
            </a:r>
            <a:r>
              <a:rPr sz="1000" spc="-30" dirty="0">
                <a:solidFill>
                  <a:srgbClr val="11A8E2"/>
                </a:solidFill>
                <a:latin typeface="Tahoma"/>
                <a:cs typeface="Tahoma"/>
                <a:hlinkClick r:id="rId3"/>
              </a:rPr>
              <a:t> </a:t>
            </a:r>
            <a:r>
              <a:rPr sz="1000" spc="80" dirty="0">
                <a:solidFill>
                  <a:srgbClr val="11A8E2"/>
                </a:solidFill>
                <a:latin typeface="Tahoma"/>
                <a:cs typeface="Tahoma"/>
                <a:hlinkClick r:id="rId3"/>
              </a:rPr>
              <a:t>FOR</a:t>
            </a:r>
            <a:r>
              <a:rPr sz="1000" spc="10" dirty="0">
                <a:solidFill>
                  <a:srgbClr val="11A8E2"/>
                </a:solidFill>
                <a:latin typeface="Tahoma"/>
                <a:cs typeface="Tahoma"/>
                <a:hlinkClick r:id="rId3"/>
              </a:rPr>
              <a:t> </a:t>
            </a:r>
            <a:r>
              <a:rPr sz="1000" spc="75" dirty="0">
                <a:solidFill>
                  <a:srgbClr val="11A8E2"/>
                </a:solidFill>
                <a:latin typeface="Tahoma"/>
                <a:cs typeface="Tahoma"/>
                <a:hlinkClick r:id="rId3"/>
              </a:rPr>
              <a:t>PRETRAINED</a:t>
            </a:r>
            <a:r>
              <a:rPr sz="1000" spc="60" dirty="0">
                <a:solidFill>
                  <a:srgbClr val="11A8E2"/>
                </a:solidFill>
                <a:latin typeface="Tahoma"/>
                <a:cs typeface="Tahoma"/>
                <a:hlinkClick r:id="rId3"/>
              </a:rPr>
              <a:t> </a:t>
            </a:r>
            <a:r>
              <a:rPr sz="1000" spc="110" dirty="0">
                <a:solidFill>
                  <a:srgbClr val="11A8E2"/>
                </a:solidFill>
                <a:latin typeface="Tahoma"/>
                <a:cs typeface="Tahoma"/>
                <a:hlinkClick r:id="rId3"/>
              </a:rPr>
              <a:t>LANGUAGE</a:t>
            </a:r>
            <a:r>
              <a:rPr sz="1000" dirty="0">
                <a:solidFill>
                  <a:srgbClr val="11A8E2"/>
                </a:solidFill>
                <a:latin typeface="Tahoma"/>
                <a:cs typeface="Tahoma"/>
                <a:hlinkClick r:id="rId3"/>
              </a:rPr>
              <a:t> </a:t>
            </a:r>
            <a:r>
              <a:rPr sz="1000" spc="65" dirty="0">
                <a:solidFill>
                  <a:srgbClr val="11A8E2"/>
                </a:solidFill>
                <a:latin typeface="Tahoma"/>
                <a:cs typeface="Tahoma"/>
                <a:hlinkClick r:id="rId3"/>
              </a:rPr>
              <a:t>MODELS:</a:t>
            </a:r>
            <a:r>
              <a:rPr sz="1000" spc="40" dirty="0">
                <a:solidFill>
                  <a:srgbClr val="11A8E2"/>
                </a:solidFill>
                <a:latin typeface="Tahoma"/>
                <a:cs typeface="Tahoma"/>
                <a:hlinkClick r:id="rId3"/>
              </a:rPr>
              <a:t> </a:t>
            </a:r>
            <a:r>
              <a:rPr sz="1000" spc="90" dirty="0">
                <a:solidFill>
                  <a:srgbClr val="11A8E2"/>
                </a:solidFill>
                <a:latin typeface="Tahoma"/>
                <a:cs typeface="Tahoma"/>
                <a:hlinkClick r:id="rId3"/>
              </a:rPr>
              <a:t>A</a:t>
            </a:r>
            <a:r>
              <a:rPr sz="1000" spc="50" dirty="0">
                <a:solidFill>
                  <a:srgbClr val="11A8E2"/>
                </a:solidFill>
                <a:latin typeface="Tahoma"/>
                <a:cs typeface="Tahoma"/>
                <a:hlinkClick r:id="rId3"/>
              </a:rPr>
              <a:t> </a:t>
            </a:r>
            <a:r>
              <a:rPr sz="1000" spc="60" dirty="0">
                <a:solidFill>
                  <a:srgbClr val="11A8E2"/>
                </a:solidFill>
                <a:latin typeface="Tahoma"/>
                <a:cs typeface="Tahoma"/>
                <a:hlinkClick r:id="rId3"/>
              </a:rPr>
              <a:t>CRITICAL</a:t>
            </a:r>
            <a:r>
              <a:rPr sz="1000" spc="-10" dirty="0">
                <a:solidFill>
                  <a:srgbClr val="11A8E2"/>
                </a:solidFill>
                <a:latin typeface="Tahoma"/>
                <a:cs typeface="Tahoma"/>
                <a:hlinkClick r:id="rId3"/>
              </a:rPr>
              <a:t> </a:t>
            </a:r>
            <a:r>
              <a:rPr sz="1000" spc="65" dirty="0">
                <a:solidFill>
                  <a:srgbClr val="11A8E2"/>
                </a:solidFill>
                <a:latin typeface="Tahoma"/>
                <a:cs typeface="Tahoma"/>
                <a:hlinkClick r:id="rId3"/>
              </a:rPr>
              <a:t>REVIEW</a:t>
            </a:r>
            <a:r>
              <a:rPr sz="1000" dirty="0">
                <a:solidFill>
                  <a:srgbClr val="11A8E2"/>
                </a:solidFill>
                <a:latin typeface="Tahoma"/>
                <a:cs typeface="Tahoma"/>
                <a:hlinkClick r:id="rId3"/>
              </a:rPr>
              <a:t> </a:t>
            </a:r>
            <a:r>
              <a:rPr sz="1000" spc="114" dirty="0">
                <a:solidFill>
                  <a:srgbClr val="11A8E2"/>
                </a:solidFill>
                <a:latin typeface="Tahoma"/>
                <a:cs typeface="Tahoma"/>
                <a:hlinkClick r:id="rId3"/>
              </a:rPr>
              <a:t>AND </a:t>
            </a:r>
            <a:r>
              <a:rPr sz="1000" spc="45" dirty="0">
                <a:solidFill>
                  <a:srgbClr val="11A8E2"/>
                </a:solidFill>
                <a:latin typeface="Tahoma"/>
                <a:cs typeface="Tahoma"/>
                <a:hlinkClick r:id="rId3"/>
              </a:rPr>
              <a:t>ASSESSMENT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57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19854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15" dirty="0"/>
              <a:t> </a:t>
            </a:r>
            <a:r>
              <a:rPr dirty="0"/>
              <a:t>to</a:t>
            </a:r>
            <a:r>
              <a:rPr spc="50" dirty="0"/>
              <a:t> </a:t>
            </a:r>
            <a:r>
              <a:rPr dirty="0"/>
              <a:t>use</a:t>
            </a:r>
            <a:r>
              <a:rPr spc="50" dirty="0"/>
              <a:t> </a:t>
            </a:r>
            <a:r>
              <a:rPr dirty="0"/>
              <a:t>PEFT</a:t>
            </a:r>
            <a:r>
              <a:rPr spc="40" dirty="0"/>
              <a:t> </a:t>
            </a:r>
            <a:r>
              <a:rPr dirty="0"/>
              <a:t>methods</a:t>
            </a:r>
            <a:r>
              <a:rPr spc="55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spc="-10" dirty="0"/>
              <a:t>practice?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914775" cy="685800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334249" y="1847849"/>
            <a:ext cx="1428750" cy="1428750"/>
            <a:chOff x="7334249" y="1847849"/>
            <a:chExt cx="1428750" cy="1428750"/>
          </a:xfrm>
        </p:grpSpPr>
        <p:sp>
          <p:nvSpPr>
            <p:cNvPr id="6" name="object 6"/>
            <p:cNvSpPr/>
            <p:nvPr/>
          </p:nvSpPr>
          <p:spPr>
            <a:xfrm>
              <a:off x="7334249" y="1847849"/>
              <a:ext cx="1428750" cy="1428750"/>
            </a:xfrm>
            <a:custGeom>
              <a:avLst/>
              <a:gdLst/>
              <a:ahLst/>
              <a:cxnLst/>
              <a:rect l="l" t="t" r="r" b="b"/>
              <a:pathLst>
                <a:path w="1428750" h="1428750">
                  <a:moveTo>
                    <a:pt x="714374" y="1428749"/>
                  </a:moveTo>
                  <a:lnTo>
                    <a:pt x="661826" y="1426814"/>
                  </a:lnTo>
                  <a:lnTo>
                    <a:pt x="609553" y="1421018"/>
                  </a:lnTo>
                  <a:lnTo>
                    <a:pt x="557847" y="1411391"/>
                  </a:lnTo>
                  <a:lnTo>
                    <a:pt x="507001" y="1397988"/>
                  </a:lnTo>
                  <a:lnTo>
                    <a:pt x="457277" y="1380883"/>
                  </a:lnTo>
                  <a:lnTo>
                    <a:pt x="408938" y="1360162"/>
                  </a:lnTo>
                  <a:lnTo>
                    <a:pt x="362255" y="1335940"/>
                  </a:lnTo>
                  <a:lnTo>
                    <a:pt x="317488" y="1308355"/>
                  </a:lnTo>
                  <a:lnTo>
                    <a:pt x="274872" y="1277553"/>
                  </a:lnTo>
                  <a:lnTo>
                    <a:pt x="234628" y="1243692"/>
                  </a:lnTo>
                  <a:lnTo>
                    <a:pt x="196986" y="1206961"/>
                  </a:lnTo>
                  <a:lnTo>
                    <a:pt x="162155" y="1167569"/>
                  </a:lnTo>
                  <a:lnTo>
                    <a:pt x="130315" y="1125722"/>
                  </a:lnTo>
                  <a:lnTo>
                    <a:pt x="101634" y="1081637"/>
                  </a:lnTo>
                  <a:lnTo>
                    <a:pt x="76275" y="1035561"/>
                  </a:lnTo>
                  <a:lnTo>
                    <a:pt x="54377" y="987754"/>
                  </a:lnTo>
                  <a:lnTo>
                    <a:pt x="36056" y="938466"/>
                  </a:lnTo>
                  <a:lnTo>
                    <a:pt x="21408" y="887953"/>
                  </a:lnTo>
                  <a:lnTo>
                    <a:pt x="10515" y="836500"/>
                  </a:lnTo>
                  <a:lnTo>
                    <a:pt x="3439" y="784395"/>
                  </a:lnTo>
                  <a:lnTo>
                    <a:pt x="215" y="731911"/>
                  </a:lnTo>
                  <a:lnTo>
                    <a:pt x="0" y="714374"/>
                  </a:lnTo>
                  <a:lnTo>
                    <a:pt x="215" y="696838"/>
                  </a:lnTo>
                  <a:lnTo>
                    <a:pt x="3439" y="644353"/>
                  </a:lnTo>
                  <a:lnTo>
                    <a:pt x="10515" y="592249"/>
                  </a:lnTo>
                  <a:lnTo>
                    <a:pt x="21408" y="540795"/>
                  </a:lnTo>
                  <a:lnTo>
                    <a:pt x="36056" y="490283"/>
                  </a:lnTo>
                  <a:lnTo>
                    <a:pt x="54377" y="440995"/>
                  </a:lnTo>
                  <a:lnTo>
                    <a:pt x="76274" y="393188"/>
                  </a:lnTo>
                  <a:lnTo>
                    <a:pt x="101634" y="347112"/>
                  </a:lnTo>
                  <a:lnTo>
                    <a:pt x="130315" y="303027"/>
                  </a:lnTo>
                  <a:lnTo>
                    <a:pt x="162155" y="261180"/>
                  </a:lnTo>
                  <a:lnTo>
                    <a:pt x="196986" y="221788"/>
                  </a:lnTo>
                  <a:lnTo>
                    <a:pt x="234628" y="185057"/>
                  </a:lnTo>
                  <a:lnTo>
                    <a:pt x="274872" y="151196"/>
                  </a:lnTo>
                  <a:lnTo>
                    <a:pt x="317488" y="120393"/>
                  </a:lnTo>
                  <a:lnTo>
                    <a:pt x="362255" y="92808"/>
                  </a:lnTo>
                  <a:lnTo>
                    <a:pt x="408939" y="68587"/>
                  </a:lnTo>
                  <a:lnTo>
                    <a:pt x="457278" y="47865"/>
                  </a:lnTo>
                  <a:lnTo>
                    <a:pt x="507002" y="30760"/>
                  </a:lnTo>
                  <a:lnTo>
                    <a:pt x="557848" y="17358"/>
                  </a:lnTo>
                  <a:lnTo>
                    <a:pt x="609553" y="7731"/>
                  </a:lnTo>
                  <a:lnTo>
                    <a:pt x="661827" y="1935"/>
                  </a:lnTo>
                  <a:lnTo>
                    <a:pt x="714374" y="0"/>
                  </a:lnTo>
                  <a:lnTo>
                    <a:pt x="731911" y="215"/>
                  </a:lnTo>
                  <a:lnTo>
                    <a:pt x="784395" y="3440"/>
                  </a:lnTo>
                  <a:lnTo>
                    <a:pt x="836500" y="10515"/>
                  </a:lnTo>
                  <a:lnTo>
                    <a:pt x="887953" y="21408"/>
                  </a:lnTo>
                  <a:lnTo>
                    <a:pt x="938465" y="36057"/>
                  </a:lnTo>
                  <a:lnTo>
                    <a:pt x="987752" y="54378"/>
                  </a:lnTo>
                  <a:lnTo>
                    <a:pt x="1035560" y="76275"/>
                  </a:lnTo>
                  <a:lnTo>
                    <a:pt x="1081636" y="101634"/>
                  </a:lnTo>
                  <a:lnTo>
                    <a:pt x="1125721" y="130315"/>
                  </a:lnTo>
                  <a:lnTo>
                    <a:pt x="1167568" y="162155"/>
                  </a:lnTo>
                  <a:lnTo>
                    <a:pt x="1206961" y="196987"/>
                  </a:lnTo>
                  <a:lnTo>
                    <a:pt x="1243691" y="234629"/>
                  </a:lnTo>
                  <a:lnTo>
                    <a:pt x="1277553" y="274872"/>
                  </a:lnTo>
                  <a:lnTo>
                    <a:pt x="1308354" y="317489"/>
                  </a:lnTo>
                  <a:lnTo>
                    <a:pt x="1335940" y="362255"/>
                  </a:lnTo>
                  <a:lnTo>
                    <a:pt x="1360161" y="408939"/>
                  </a:lnTo>
                  <a:lnTo>
                    <a:pt x="1380882" y="457279"/>
                  </a:lnTo>
                  <a:lnTo>
                    <a:pt x="1397988" y="507002"/>
                  </a:lnTo>
                  <a:lnTo>
                    <a:pt x="1411390" y="557849"/>
                  </a:lnTo>
                  <a:lnTo>
                    <a:pt x="1421017" y="609554"/>
                  </a:lnTo>
                  <a:lnTo>
                    <a:pt x="1426815" y="661827"/>
                  </a:lnTo>
                  <a:lnTo>
                    <a:pt x="1428749" y="714374"/>
                  </a:lnTo>
                  <a:lnTo>
                    <a:pt x="1428534" y="731911"/>
                  </a:lnTo>
                  <a:lnTo>
                    <a:pt x="1425309" y="784395"/>
                  </a:lnTo>
                  <a:lnTo>
                    <a:pt x="1418232" y="836500"/>
                  </a:lnTo>
                  <a:lnTo>
                    <a:pt x="1407340" y="887953"/>
                  </a:lnTo>
                  <a:lnTo>
                    <a:pt x="1392691" y="938466"/>
                  </a:lnTo>
                  <a:lnTo>
                    <a:pt x="1374370" y="987754"/>
                  </a:lnTo>
                  <a:lnTo>
                    <a:pt x="1352474" y="1035561"/>
                  </a:lnTo>
                  <a:lnTo>
                    <a:pt x="1327114" y="1081637"/>
                  </a:lnTo>
                  <a:lnTo>
                    <a:pt x="1298433" y="1125722"/>
                  </a:lnTo>
                  <a:lnTo>
                    <a:pt x="1266594" y="1167569"/>
                  </a:lnTo>
                  <a:lnTo>
                    <a:pt x="1231762" y="1206961"/>
                  </a:lnTo>
                  <a:lnTo>
                    <a:pt x="1194119" y="1243692"/>
                  </a:lnTo>
                  <a:lnTo>
                    <a:pt x="1153876" y="1277552"/>
                  </a:lnTo>
                  <a:lnTo>
                    <a:pt x="1111259" y="1308355"/>
                  </a:lnTo>
                  <a:lnTo>
                    <a:pt x="1066493" y="1335940"/>
                  </a:lnTo>
                  <a:lnTo>
                    <a:pt x="1019808" y="1360162"/>
                  </a:lnTo>
                  <a:lnTo>
                    <a:pt x="971468" y="1380883"/>
                  </a:lnTo>
                  <a:lnTo>
                    <a:pt x="921745" y="1397988"/>
                  </a:lnTo>
                  <a:lnTo>
                    <a:pt x="870899" y="1411391"/>
                  </a:lnTo>
                  <a:lnTo>
                    <a:pt x="819195" y="1421018"/>
                  </a:lnTo>
                  <a:lnTo>
                    <a:pt x="766922" y="1426815"/>
                  </a:lnTo>
                  <a:lnTo>
                    <a:pt x="714374" y="1428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52264" y="2309999"/>
              <a:ext cx="1392720" cy="50444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72199" y="4280571"/>
            <a:ext cx="71470" cy="6861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72199" y="4579181"/>
            <a:ext cx="71470" cy="7147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72199" y="5112581"/>
            <a:ext cx="71470" cy="7147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230639" y="3321812"/>
            <a:ext cx="3700779" cy="2381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67310" indent="-5080" algn="ctr">
              <a:lnSpc>
                <a:spcPct val="112500"/>
              </a:lnSpc>
              <a:spcBef>
                <a:spcPts val="90"/>
              </a:spcBef>
            </a:pPr>
            <a:r>
              <a:rPr sz="1500" spc="10" dirty="0">
                <a:solidFill>
                  <a:srgbClr val="FFFFFF"/>
                </a:solidFill>
                <a:latin typeface="Tahoma"/>
                <a:cs typeface="Tahoma"/>
              </a:rPr>
              <a:t>Democratize</a:t>
            </a:r>
            <a:r>
              <a:rPr sz="15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Tahoma"/>
                <a:cs typeface="Tahoma"/>
              </a:rPr>
              <a:t>finetuning</a:t>
            </a:r>
            <a:r>
              <a:rPr sz="15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Tahoma"/>
                <a:cs typeface="Tahoma"/>
              </a:rPr>
              <a:t>of large</a:t>
            </a:r>
            <a:r>
              <a:rPr sz="15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Tahoma"/>
                <a:cs typeface="Tahoma"/>
              </a:rPr>
              <a:t>AI</a:t>
            </a:r>
            <a:r>
              <a:rPr sz="15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models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5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consumer</a:t>
            </a:r>
            <a:r>
              <a:rPr sz="15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hardware</a:t>
            </a:r>
            <a:r>
              <a:rPr sz="15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while</a:t>
            </a:r>
            <a:r>
              <a:rPr sz="15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being</a:t>
            </a:r>
            <a:r>
              <a:rPr sz="15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simple, </a:t>
            </a:r>
            <a:r>
              <a:rPr sz="1500" spc="10" dirty="0">
                <a:solidFill>
                  <a:srgbClr val="FFFFFF"/>
                </a:solidFill>
                <a:latin typeface="Tahoma"/>
                <a:cs typeface="Tahoma"/>
              </a:rPr>
              <a:t>efficient</a:t>
            </a:r>
            <a:r>
              <a:rPr sz="15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5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extendable</a:t>
            </a:r>
            <a:endParaRPr sz="1500">
              <a:latin typeface="Tahoma"/>
              <a:cs typeface="Tahoma"/>
            </a:endParaRPr>
          </a:p>
          <a:p>
            <a:pPr marL="117475">
              <a:lnSpc>
                <a:spcPct val="100000"/>
              </a:lnSpc>
              <a:spcBef>
                <a:spcPts val="775"/>
              </a:spcBef>
            </a:pPr>
            <a:r>
              <a:rPr sz="1250" spc="10" dirty="0">
                <a:solidFill>
                  <a:srgbClr val="DEDEDE"/>
                </a:solidFill>
                <a:latin typeface="Tahoma"/>
                <a:cs typeface="Tahoma"/>
              </a:rPr>
              <a:t>Focus</a:t>
            </a:r>
            <a:r>
              <a:rPr sz="1250" spc="-6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250" spc="10" dirty="0">
                <a:solidFill>
                  <a:srgbClr val="DEDEDE"/>
                </a:solidFill>
                <a:latin typeface="Tahoma"/>
                <a:cs typeface="Tahoma"/>
              </a:rPr>
              <a:t>on</a:t>
            </a:r>
            <a:r>
              <a:rPr sz="1250" spc="-7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250" spc="10" dirty="0">
                <a:solidFill>
                  <a:srgbClr val="DEDEDE"/>
                </a:solidFill>
                <a:latin typeface="Tahoma"/>
                <a:cs typeface="Tahoma"/>
              </a:rPr>
              <a:t>Usability and</a:t>
            </a:r>
            <a:r>
              <a:rPr sz="1250" spc="3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250" spc="-10" dirty="0">
                <a:solidFill>
                  <a:srgbClr val="DEDEDE"/>
                </a:solidFill>
                <a:latin typeface="Tahoma"/>
                <a:cs typeface="Tahoma"/>
              </a:rPr>
              <a:t>Simplicity</a:t>
            </a:r>
            <a:endParaRPr sz="1250">
              <a:latin typeface="Tahoma"/>
              <a:cs typeface="Tahoma"/>
            </a:endParaRPr>
          </a:p>
          <a:p>
            <a:pPr marL="117475" marR="273050">
              <a:lnSpc>
                <a:spcPct val="120000"/>
              </a:lnSpc>
              <a:spcBef>
                <a:spcPts val="600"/>
              </a:spcBef>
            </a:pPr>
            <a:r>
              <a:rPr sz="1250" spc="20" dirty="0">
                <a:solidFill>
                  <a:srgbClr val="DEDEDE"/>
                </a:solidFill>
                <a:latin typeface="Tahoma"/>
                <a:cs typeface="Tahoma"/>
              </a:rPr>
              <a:t>Interoperability</a:t>
            </a:r>
            <a:r>
              <a:rPr sz="1250" spc="1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250" spc="20" dirty="0">
                <a:solidFill>
                  <a:srgbClr val="DEDEDE"/>
                </a:solidFill>
                <a:latin typeface="Tahoma"/>
                <a:cs typeface="Tahoma"/>
              </a:rPr>
              <a:t>and</a:t>
            </a:r>
            <a:r>
              <a:rPr sz="1250" spc="3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250" spc="20" dirty="0">
                <a:solidFill>
                  <a:srgbClr val="DEDEDE"/>
                </a:solidFill>
                <a:latin typeface="Tahoma"/>
                <a:cs typeface="Tahoma"/>
              </a:rPr>
              <a:t>Integration</a:t>
            </a:r>
            <a:r>
              <a:rPr sz="1250" spc="-6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250" spc="20" dirty="0">
                <a:solidFill>
                  <a:srgbClr val="DEDEDE"/>
                </a:solidFill>
                <a:latin typeface="Tahoma"/>
                <a:cs typeface="Tahoma"/>
              </a:rPr>
              <a:t>with</a:t>
            </a:r>
            <a:r>
              <a:rPr sz="1250" spc="-6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250" spc="-10" dirty="0">
                <a:solidFill>
                  <a:srgbClr val="DEDEDE"/>
                </a:solidFill>
                <a:latin typeface="Tahoma"/>
                <a:cs typeface="Tahoma"/>
              </a:rPr>
              <a:t>Hugging </a:t>
            </a:r>
            <a:r>
              <a:rPr sz="1250" spc="50" dirty="0">
                <a:solidFill>
                  <a:srgbClr val="DEDEDE"/>
                </a:solidFill>
                <a:latin typeface="Tahoma"/>
                <a:cs typeface="Tahoma"/>
              </a:rPr>
              <a:t>Face</a:t>
            </a:r>
            <a:r>
              <a:rPr sz="1250" spc="-10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250" spc="-10" dirty="0">
                <a:solidFill>
                  <a:srgbClr val="DEDEDE"/>
                </a:solidFill>
                <a:latin typeface="Tahoma"/>
                <a:cs typeface="Tahoma"/>
              </a:rPr>
              <a:t>ecosystem</a:t>
            </a:r>
            <a:endParaRPr sz="1250">
              <a:latin typeface="Tahoma"/>
              <a:cs typeface="Tahoma"/>
            </a:endParaRPr>
          </a:p>
          <a:p>
            <a:pPr marL="117475">
              <a:lnSpc>
                <a:spcPct val="100000"/>
              </a:lnSpc>
              <a:spcBef>
                <a:spcPts val="900"/>
              </a:spcBef>
            </a:pPr>
            <a:r>
              <a:rPr sz="1250" dirty="0">
                <a:solidFill>
                  <a:srgbClr val="DEDEDE"/>
                </a:solidFill>
                <a:latin typeface="Tahoma"/>
                <a:cs typeface="Tahoma"/>
              </a:rPr>
              <a:t>Community-</a:t>
            </a:r>
            <a:r>
              <a:rPr sz="1250" spc="60" dirty="0">
                <a:solidFill>
                  <a:srgbClr val="DEDEDE"/>
                </a:solidFill>
                <a:latin typeface="Tahoma"/>
                <a:cs typeface="Tahoma"/>
              </a:rPr>
              <a:t>Driven</a:t>
            </a:r>
            <a:r>
              <a:rPr sz="1250" spc="114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DEDEDE"/>
                </a:solidFill>
                <a:latin typeface="Tahoma"/>
                <a:cs typeface="Tahoma"/>
              </a:rPr>
              <a:t>Development</a:t>
            </a:r>
            <a:r>
              <a:rPr sz="1250" spc="13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250" spc="-10" dirty="0">
                <a:solidFill>
                  <a:srgbClr val="DEDEDE"/>
                </a:solidFill>
                <a:latin typeface="Tahoma"/>
                <a:cs typeface="Tahoma"/>
              </a:rPr>
              <a:t>-</a:t>
            </a:r>
            <a:r>
              <a:rPr sz="1250" spc="204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250" b="1" spc="-20" dirty="0">
                <a:solidFill>
                  <a:srgbClr val="DEDEDE"/>
                </a:solidFill>
                <a:latin typeface="Tahoma"/>
                <a:cs typeface="Tahoma"/>
              </a:rPr>
              <a:t>100+</a:t>
            </a:r>
            <a:endParaRPr sz="1250">
              <a:latin typeface="Tahoma"/>
              <a:cs typeface="Tahoma"/>
            </a:endParaRPr>
          </a:p>
          <a:p>
            <a:pPr marL="117475">
              <a:lnSpc>
                <a:spcPct val="100000"/>
              </a:lnSpc>
              <a:spcBef>
                <a:spcPts val="300"/>
              </a:spcBef>
            </a:pPr>
            <a:r>
              <a:rPr sz="1250" dirty="0">
                <a:solidFill>
                  <a:srgbClr val="DEDEDE"/>
                </a:solidFill>
                <a:latin typeface="Tahoma"/>
                <a:cs typeface="Tahoma"/>
              </a:rPr>
              <a:t>Contributors,</a:t>
            </a:r>
            <a:r>
              <a:rPr sz="1250" spc="7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DEDEDE"/>
                </a:solidFill>
                <a:latin typeface="Tahoma"/>
                <a:cs typeface="Tahoma"/>
              </a:rPr>
              <a:t>used</a:t>
            </a:r>
            <a:r>
              <a:rPr sz="1250" spc="8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250" spc="50" dirty="0">
                <a:solidFill>
                  <a:srgbClr val="DEDEDE"/>
                </a:solidFill>
                <a:latin typeface="Tahoma"/>
                <a:cs typeface="Tahoma"/>
              </a:rPr>
              <a:t>by</a:t>
            </a:r>
            <a:r>
              <a:rPr sz="1250" spc="6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250" b="1" spc="-95" dirty="0">
                <a:solidFill>
                  <a:srgbClr val="DEDEDE"/>
                </a:solidFill>
                <a:latin typeface="Tahoma"/>
                <a:cs typeface="Tahoma"/>
              </a:rPr>
              <a:t>3K+</a:t>
            </a:r>
            <a:r>
              <a:rPr sz="1250" b="1" spc="7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DEDEDE"/>
                </a:solidFill>
                <a:latin typeface="Tahoma"/>
                <a:cs typeface="Tahoma"/>
              </a:rPr>
              <a:t>dependents</a:t>
            </a:r>
            <a:r>
              <a:rPr sz="1250" spc="-2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DEDEDE"/>
                </a:solidFill>
                <a:latin typeface="Tahoma"/>
                <a:cs typeface="Tahoma"/>
              </a:rPr>
              <a:t>and</a:t>
            </a:r>
            <a:r>
              <a:rPr sz="1250" spc="8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250" b="1" spc="-20" dirty="0">
                <a:solidFill>
                  <a:srgbClr val="DEDEDE"/>
                </a:solidFill>
                <a:latin typeface="Tahoma"/>
                <a:cs typeface="Tahoma"/>
              </a:rPr>
              <a:t>12K+</a:t>
            </a:r>
            <a:endParaRPr sz="1250">
              <a:latin typeface="Tahoma"/>
              <a:cs typeface="Tahoma"/>
            </a:endParaRPr>
          </a:p>
          <a:p>
            <a:pPr marL="117475">
              <a:lnSpc>
                <a:spcPct val="100000"/>
              </a:lnSpc>
              <a:spcBef>
                <a:spcPts val="300"/>
              </a:spcBef>
            </a:pPr>
            <a:r>
              <a:rPr sz="1250" dirty="0">
                <a:solidFill>
                  <a:srgbClr val="DEDEDE"/>
                </a:solidFill>
                <a:latin typeface="Tahoma"/>
                <a:cs typeface="Tahoma"/>
              </a:rPr>
              <a:t>models</a:t>
            </a:r>
            <a:r>
              <a:rPr sz="1250" spc="-65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DEDEDE"/>
                </a:solidFill>
                <a:latin typeface="Tahoma"/>
                <a:cs typeface="Tahoma"/>
              </a:rPr>
              <a:t>on</a:t>
            </a:r>
            <a:r>
              <a:rPr sz="1250" spc="-7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DEDEDE"/>
                </a:solidFill>
                <a:latin typeface="Tahoma"/>
                <a:cs typeface="Tahoma"/>
              </a:rPr>
              <a:t>the</a:t>
            </a:r>
            <a:r>
              <a:rPr sz="1250" spc="-20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r>
              <a:rPr sz="1250" spc="-25" dirty="0">
                <a:solidFill>
                  <a:srgbClr val="DEDEDE"/>
                </a:solidFill>
                <a:latin typeface="Tahoma"/>
                <a:cs typeface="Tahoma"/>
              </a:rPr>
              <a:t>hub</a:t>
            </a:r>
            <a:endParaRPr sz="12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152775" cy="6858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0611" y="2303363"/>
            <a:ext cx="2568575" cy="220154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 marR="5080" indent="2540" algn="ctr">
              <a:lnSpc>
                <a:spcPts val="4120"/>
              </a:lnSpc>
              <a:spcBef>
                <a:spcPts val="765"/>
              </a:spcBef>
            </a:pPr>
            <a:r>
              <a:rPr sz="3850" spc="-10" dirty="0">
                <a:solidFill>
                  <a:srgbClr val="FFFFFF"/>
                </a:solidFill>
                <a:latin typeface="Yu Gothic Light"/>
                <a:cs typeface="Yu Gothic Light"/>
              </a:rPr>
              <a:t>P</a:t>
            </a:r>
            <a:r>
              <a:rPr sz="3650" spc="-10" dirty="0">
                <a:solidFill>
                  <a:srgbClr val="FFFFFF"/>
                </a:solidFill>
                <a:latin typeface="Trebuchet MS"/>
                <a:cs typeface="Trebuchet MS"/>
              </a:rPr>
              <a:t>ro</a:t>
            </a:r>
            <a:r>
              <a:rPr sz="395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650" spc="-10" dirty="0">
                <a:solidFill>
                  <a:srgbClr val="FFFFFF"/>
                </a:solidFill>
                <a:latin typeface="Trebuchet MS"/>
                <a:cs typeface="Trebuchet MS"/>
              </a:rPr>
              <a:t>pt </a:t>
            </a:r>
            <a:r>
              <a:rPr sz="3850" spc="-75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3950" spc="-75" dirty="0">
                <a:solidFill>
                  <a:srgbClr val="FFFFFF"/>
                </a:solidFill>
                <a:latin typeface="Trebuchet MS"/>
                <a:cs typeface="Trebuchet MS"/>
              </a:rPr>
              <a:t>nginee</a:t>
            </a:r>
            <a:r>
              <a:rPr sz="3650" spc="-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950" spc="-75" dirty="0">
                <a:solidFill>
                  <a:srgbClr val="FFFFFF"/>
                </a:solidFill>
                <a:latin typeface="Trebuchet MS"/>
                <a:cs typeface="Trebuchet MS"/>
              </a:rPr>
              <a:t>ing </a:t>
            </a:r>
            <a:r>
              <a:rPr sz="3650" spc="275" dirty="0">
                <a:solidFill>
                  <a:srgbClr val="FFFFFF"/>
                </a:solidFill>
                <a:latin typeface="Trebuchet MS"/>
                <a:cs typeface="Trebuchet MS"/>
              </a:rPr>
              <a:t>vs </a:t>
            </a:r>
            <a:r>
              <a:rPr sz="3850" spc="-10" dirty="0">
                <a:solidFill>
                  <a:srgbClr val="FFFFFF"/>
                </a:solidFill>
                <a:latin typeface="Courier New"/>
                <a:cs typeface="Courier New"/>
              </a:rPr>
              <a:t>F</a:t>
            </a:r>
            <a:r>
              <a:rPr sz="3950" spc="-10" dirty="0">
                <a:solidFill>
                  <a:srgbClr val="FFFFFF"/>
                </a:solidFill>
                <a:latin typeface="Trebuchet MS"/>
                <a:cs typeface="Trebuchet MS"/>
              </a:rPr>
              <a:t>ine</a:t>
            </a:r>
            <a:r>
              <a:rPr sz="3650" spc="-10" dirty="0">
                <a:solidFill>
                  <a:srgbClr val="FFFFFF"/>
                </a:solidFill>
                <a:latin typeface="Trebuchet MS"/>
                <a:cs typeface="Trebuchet MS"/>
              </a:rPr>
              <a:t>tu</a:t>
            </a:r>
            <a:r>
              <a:rPr sz="3950" spc="-10" dirty="0">
                <a:solidFill>
                  <a:srgbClr val="FFFFFF"/>
                </a:solidFill>
                <a:latin typeface="Trebuchet MS"/>
                <a:cs typeface="Trebuchet MS"/>
              </a:rPr>
              <a:t>ning</a:t>
            </a:r>
            <a:endParaRPr sz="395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19499" y="476249"/>
            <a:ext cx="3952875" cy="5524500"/>
            <a:chOff x="3619499" y="476249"/>
            <a:chExt cx="3952875" cy="5524500"/>
          </a:xfrm>
        </p:grpSpPr>
        <p:sp>
          <p:nvSpPr>
            <p:cNvPr id="6" name="object 6"/>
            <p:cNvSpPr/>
            <p:nvPr/>
          </p:nvSpPr>
          <p:spPr>
            <a:xfrm>
              <a:off x="3619499" y="476249"/>
              <a:ext cx="3952875" cy="5524500"/>
            </a:xfrm>
            <a:custGeom>
              <a:avLst/>
              <a:gdLst/>
              <a:ahLst/>
              <a:cxnLst/>
              <a:rect l="l" t="t" r="r" b="b"/>
              <a:pathLst>
                <a:path w="3952875" h="5524500">
                  <a:moveTo>
                    <a:pt x="3952874" y="5524499"/>
                  </a:moveTo>
                  <a:lnTo>
                    <a:pt x="0" y="5524499"/>
                  </a:lnTo>
                  <a:lnTo>
                    <a:pt x="0" y="0"/>
                  </a:lnTo>
                  <a:lnTo>
                    <a:pt x="3952874" y="0"/>
                  </a:lnTo>
                  <a:lnTo>
                    <a:pt x="3952874" y="5524499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5107" y="737912"/>
              <a:ext cx="2354784" cy="26097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5249" y="1258770"/>
              <a:ext cx="82902" cy="8290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5249" y="1763595"/>
              <a:ext cx="82902" cy="8290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5249" y="2268420"/>
              <a:ext cx="82902" cy="8290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5249" y="2776580"/>
              <a:ext cx="82902" cy="8576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5249" y="3725745"/>
              <a:ext cx="82902" cy="8290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619499" y="476249"/>
            <a:ext cx="3952875" cy="552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15"/>
              </a:spcBef>
            </a:pPr>
            <a:endParaRPr sz="1500">
              <a:latin typeface="Times New Roman"/>
              <a:cs typeface="Times New Roman"/>
            </a:endParaRPr>
          </a:p>
          <a:p>
            <a:pPr marL="490855" marR="387350">
              <a:lnSpc>
                <a:spcPts val="1730"/>
              </a:lnSpc>
            </a:pP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ing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 ca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ef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ll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y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55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550" spc="-55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55" dirty="0">
                <a:solidFill>
                  <a:srgbClr val="DEDEDE"/>
                </a:solidFill>
                <a:latin typeface="Trebuchet MS"/>
                <a:cs typeface="Trebuchet MS"/>
              </a:rPr>
              <a:t>af</a:t>
            </a:r>
            <a:r>
              <a:rPr sz="1550" spc="-5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55" dirty="0">
                <a:solidFill>
                  <a:srgbClr val="DEDEDE"/>
                </a:solidFill>
                <a:latin typeface="Trebuchet MS"/>
                <a:cs typeface="Trebuchet MS"/>
              </a:rPr>
              <a:t>ed</a:t>
            </a:r>
            <a:r>
              <a:rPr sz="1650" spc="-4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pro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pts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 to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g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ide</a:t>
            </a:r>
            <a:r>
              <a:rPr sz="1650" spc="-4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AI</a:t>
            </a:r>
            <a:r>
              <a:rPr sz="1650" spc="-9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spo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endParaRPr sz="1550">
              <a:latin typeface="Trebuchet MS"/>
              <a:cs typeface="Trebuchet MS"/>
            </a:endParaRPr>
          </a:p>
          <a:p>
            <a:pPr marL="490855" marR="734695">
              <a:lnSpc>
                <a:spcPct val="79900"/>
              </a:lnSpc>
              <a:spcBef>
                <a:spcPts val="535"/>
              </a:spcBef>
            </a:pP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L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ow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ost </a:t>
            </a:r>
            <a:r>
              <a:rPr sz="1550" spc="-50" dirty="0">
                <a:solidFill>
                  <a:srgbClr val="DEDEDE"/>
                </a:solidFill>
                <a:latin typeface="Trebuchet MS"/>
                <a:cs typeface="Trebuchet MS"/>
              </a:rPr>
              <a:t>up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550" spc="-50" dirty="0">
                <a:solidFill>
                  <a:srgbClr val="DEDEDE"/>
                </a:solidFill>
                <a:latin typeface="Trebuchet MS"/>
                <a:cs typeface="Trebuchet MS"/>
              </a:rPr>
              <a:t>ro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550" spc="-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800" spc="-50" dirty="0">
                <a:solidFill>
                  <a:srgbClr val="DEDEDE"/>
                </a:solidFill>
                <a:latin typeface="Trebuchet MS"/>
                <a:cs typeface="Trebuchet MS"/>
              </a:rPr>
              <a:t>.</a:t>
            </a:r>
            <a:r>
              <a:rPr sz="1800" spc="-1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6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550" spc="6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550" spc="3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need</a:t>
            </a:r>
            <a:r>
              <a:rPr sz="1650" spc="-4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or 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addi</a:t>
            </a:r>
            <a:r>
              <a:rPr sz="1550" spc="-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spc="-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nal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50" dirty="0">
                <a:solidFill>
                  <a:srgbClr val="DEDEDE"/>
                </a:solidFill>
                <a:latin typeface="Trebuchet MS"/>
                <a:cs typeface="Trebuchet MS"/>
              </a:rPr>
              <a:t>tr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aining</a:t>
            </a:r>
            <a:r>
              <a:rPr sz="1650" spc="-6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or</a:t>
            </a:r>
            <a:r>
              <a:rPr sz="1550" spc="-6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da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800" spc="-20" dirty="0">
                <a:solidFill>
                  <a:srgbClr val="DEDEDE"/>
                </a:solidFill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  <a:p>
            <a:pPr marL="490855" marR="447040">
              <a:lnSpc>
                <a:spcPct val="85800"/>
              </a:lnSpc>
              <a:spcBef>
                <a:spcPts val="395"/>
              </a:spcBef>
            </a:pP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800" spc="-10" dirty="0">
                <a:solidFill>
                  <a:srgbClr val="DEDEDE"/>
                </a:solidFill>
                <a:latin typeface="Trebuchet MS"/>
                <a:cs typeface="Trebuchet MS"/>
              </a:rPr>
              <a:t>-</a:t>
            </a:r>
            <a:r>
              <a:rPr sz="1650" spc="-45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550" spc="-45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45" dirty="0">
                <a:solidFill>
                  <a:srgbClr val="DEDEDE"/>
                </a:solidFill>
                <a:latin typeface="Trebuchet MS"/>
                <a:cs typeface="Trebuchet MS"/>
              </a:rPr>
              <a:t>iendl</a:t>
            </a:r>
            <a:r>
              <a:rPr sz="1550" spc="-45" dirty="0">
                <a:solidFill>
                  <a:srgbClr val="DEDEDE"/>
                </a:solidFill>
                <a:latin typeface="Trebuchet MS"/>
                <a:cs typeface="Trebuchet MS"/>
              </a:rPr>
              <a:t>y</a:t>
            </a:r>
            <a:r>
              <a:rPr sz="1550" spc="2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-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95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spc="-9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1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d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800" dirty="0">
                <a:solidFill>
                  <a:srgbClr val="DEDEDE"/>
                </a:solidFill>
                <a:latin typeface="Trebuchet MS"/>
                <a:cs typeface="Trebuchet MS"/>
              </a:rPr>
              <a:t>'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1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qu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 </a:t>
            </a:r>
            <a:r>
              <a:rPr sz="1550" spc="-4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40" dirty="0">
                <a:solidFill>
                  <a:srgbClr val="DEDEDE"/>
                </a:solidFill>
                <a:latin typeface="Trebuchet MS"/>
                <a:cs typeface="Trebuchet MS"/>
              </a:rPr>
              <a:t>echnical</a:t>
            </a:r>
            <a:r>
              <a:rPr sz="1650" spc="-7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kn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ow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ledge</a:t>
            </a:r>
            <a:endParaRPr sz="1650">
              <a:latin typeface="Trebuchet MS"/>
              <a:cs typeface="Trebuchet MS"/>
            </a:endParaRPr>
          </a:p>
          <a:p>
            <a:pPr marL="490855" marR="182880">
              <a:lnSpc>
                <a:spcPct val="82100"/>
              </a:lnSpc>
              <a:spcBef>
                <a:spcPts val="700"/>
              </a:spcBef>
            </a:pPr>
            <a:r>
              <a:rPr sz="1650" spc="55" dirty="0">
                <a:solidFill>
                  <a:srgbClr val="DEDEDE"/>
                </a:solidFill>
                <a:latin typeface="Trebuchet MS"/>
                <a:cs typeface="Trebuchet MS"/>
              </a:rPr>
              <a:t>Le</a:t>
            </a:r>
            <a:r>
              <a:rPr sz="1550" spc="55" dirty="0">
                <a:solidFill>
                  <a:srgbClr val="DEDEDE"/>
                </a:solidFill>
                <a:latin typeface="Trebuchet MS"/>
                <a:cs typeface="Trebuchet MS"/>
              </a:rPr>
              <a:t>ss</a:t>
            </a:r>
            <a:r>
              <a:rPr sz="1550" spc="-4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usto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mi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z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able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 a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 t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650" spc="-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50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10" dirty="0">
                <a:solidFill>
                  <a:srgbClr val="DEDEDE"/>
                </a:solidFill>
                <a:latin typeface="Trebuchet MS"/>
                <a:cs typeface="Trebuchet MS"/>
              </a:rPr>
              <a:t>limi</a:t>
            </a:r>
            <a:r>
              <a:rPr sz="1550" spc="-1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4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to</a:t>
            </a:r>
            <a:r>
              <a:rPr sz="1550" spc="-8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w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ha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6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ne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can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90" dirty="0">
                <a:solidFill>
                  <a:srgbClr val="DEDEDE"/>
                </a:solidFill>
                <a:latin typeface="Trebuchet MS"/>
                <a:cs typeface="Trebuchet MS"/>
              </a:rPr>
              <a:t>fi</a:t>
            </a:r>
            <a:r>
              <a:rPr sz="1550" spc="-9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4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9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pro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pt</a:t>
            </a:r>
            <a:r>
              <a:rPr sz="1800" spc="-20" dirty="0">
                <a:solidFill>
                  <a:srgbClr val="DEDEDE"/>
                </a:solidFill>
                <a:latin typeface="Trebuchet MS"/>
                <a:cs typeface="Trebuchet MS"/>
              </a:rPr>
              <a:t>. </a:t>
            </a:r>
            <a:r>
              <a:rPr sz="1650" spc="-70" dirty="0">
                <a:solidFill>
                  <a:srgbClr val="DEDEDE"/>
                </a:solidFill>
                <a:latin typeface="Trebuchet MS"/>
                <a:cs typeface="Trebuchet MS"/>
              </a:rPr>
              <a:t>Limi</a:t>
            </a:r>
            <a:r>
              <a:rPr sz="1550" spc="-7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70" dirty="0">
                <a:solidFill>
                  <a:srgbClr val="DEDEDE"/>
                </a:solidFill>
                <a:latin typeface="Trebuchet MS"/>
                <a:cs typeface="Trebuchet MS"/>
              </a:rPr>
              <a:t>ed</a:t>
            </a:r>
            <a:r>
              <a:rPr sz="1650" spc="-6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to </a:t>
            </a:r>
            <a:r>
              <a:rPr sz="1650" spc="-40" dirty="0">
                <a:solidFill>
                  <a:srgbClr val="DEDEDE"/>
                </a:solidFill>
                <a:latin typeface="Trebuchet MS"/>
                <a:cs typeface="Trebuchet MS"/>
              </a:rPr>
              <a:t>ca</a:t>
            </a:r>
            <a:r>
              <a:rPr sz="1550" spc="-40" dirty="0">
                <a:solidFill>
                  <a:srgbClr val="DEDEDE"/>
                </a:solidFill>
                <a:latin typeface="Trebuchet MS"/>
                <a:cs typeface="Trebuchet MS"/>
              </a:rPr>
              <a:t>p</a:t>
            </a:r>
            <a:r>
              <a:rPr sz="1650" spc="-40" dirty="0">
                <a:solidFill>
                  <a:srgbClr val="DEDEDE"/>
                </a:solidFill>
                <a:latin typeface="Trebuchet MS"/>
                <a:cs typeface="Trebuchet MS"/>
              </a:rPr>
              <a:t>abili</a:t>
            </a:r>
            <a:r>
              <a:rPr sz="1550" spc="-4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40" dirty="0">
                <a:solidFill>
                  <a:srgbClr val="DEDEDE"/>
                </a:solidFill>
                <a:latin typeface="Trebuchet MS"/>
                <a:cs typeface="Trebuchet MS"/>
              </a:rPr>
              <a:t>ie</a:t>
            </a:r>
            <a:r>
              <a:rPr sz="1550" spc="-40" dirty="0">
                <a:solidFill>
                  <a:srgbClr val="DEDEDE"/>
                </a:solidFill>
                <a:latin typeface="Trebuchet MS"/>
                <a:cs typeface="Trebuchet MS"/>
              </a:rPr>
              <a:t>s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650" spc="-4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pr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800" spc="-20" dirty="0">
                <a:solidFill>
                  <a:srgbClr val="DEDEDE"/>
                </a:solidFill>
                <a:latin typeface="Trebuchet MS"/>
                <a:cs typeface="Trebuchet MS"/>
              </a:rPr>
              <a:t>-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tr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ained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del</a:t>
            </a:r>
            <a:endParaRPr sz="1650">
              <a:latin typeface="Trebuchet MS"/>
              <a:cs typeface="Trebuchet MS"/>
            </a:endParaRPr>
          </a:p>
          <a:p>
            <a:pPr marL="490855" marR="670560">
              <a:lnSpc>
                <a:spcPct val="82100"/>
              </a:lnSpc>
              <a:spcBef>
                <a:spcPts val="625"/>
              </a:spcBef>
            </a:pP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Acc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ur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ac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y</a:t>
            </a:r>
            <a:r>
              <a:rPr sz="1550" spc="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and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st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enc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y</a:t>
            </a:r>
            <a:r>
              <a:rPr sz="1550" spc="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f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outputs</a:t>
            </a:r>
            <a:r>
              <a:rPr sz="1550" spc="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3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75" dirty="0">
                <a:solidFill>
                  <a:srgbClr val="DEDEDE"/>
                </a:solidFill>
                <a:latin typeface="Trebuchet MS"/>
                <a:cs typeface="Trebuchet MS"/>
              </a:rPr>
              <a:t>l</a:t>
            </a:r>
            <a:r>
              <a:rPr sz="1550" spc="-75" dirty="0">
                <a:solidFill>
                  <a:srgbClr val="DEDEDE"/>
                </a:solidFill>
                <a:latin typeface="Trebuchet MS"/>
                <a:cs typeface="Trebuchet MS"/>
              </a:rPr>
              <a:t>ow</a:t>
            </a:r>
            <a:r>
              <a:rPr sz="1650" spc="-75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75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800" spc="-75" dirty="0">
                <a:solidFill>
                  <a:srgbClr val="DEDEDE"/>
                </a:solidFill>
                <a:latin typeface="Trebuchet MS"/>
                <a:cs typeface="Trebuchet MS"/>
              </a:rPr>
              <a:t>.</a:t>
            </a:r>
            <a:r>
              <a:rPr sz="1800" spc="3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ts</a:t>
            </a:r>
            <a:r>
              <a:rPr sz="1550" spc="3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p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id </a:t>
            </a:r>
            <a:r>
              <a:rPr sz="1550" spc="-30" dirty="0">
                <a:solidFill>
                  <a:srgbClr val="DEDEDE"/>
                </a:solidFill>
                <a:latin typeface="Trebuchet MS"/>
                <a:cs typeface="Trebuchet MS"/>
              </a:rPr>
              <a:t>prototyp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ing</a:t>
            </a:r>
            <a:r>
              <a:rPr sz="1800" spc="-30" dirty="0">
                <a:solidFill>
                  <a:srgbClr val="DEDEDE"/>
                </a:solidFill>
                <a:latin typeface="Trebuchet MS"/>
                <a:cs typeface="Trebuchet MS"/>
              </a:rPr>
              <a:t>,</a:t>
            </a:r>
            <a:r>
              <a:rPr sz="1800" spc="-7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80" dirty="0">
                <a:solidFill>
                  <a:srgbClr val="DEDEDE"/>
                </a:solidFill>
                <a:latin typeface="Trebuchet MS"/>
                <a:cs typeface="Trebuchet MS"/>
              </a:rPr>
              <a:t>POC</a:t>
            </a:r>
            <a:r>
              <a:rPr sz="1550" spc="8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-5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and</a:t>
            </a:r>
            <a:r>
              <a:rPr sz="1650" spc="-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gene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ic d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main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endParaRPr sz="155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762874" y="476249"/>
            <a:ext cx="3952875" cy="5524500"/>
            <a:chOff x="7762874" y="476249"/>
            <a:chExt cx="3952875" cy="5524500"/>
          </a:xfrm>
        </p:grpSpPr>
        <p:sp>
          <p:nvSpPr>
            <p:cNvPr id="15" name="object 15"/>
            <p:cNvSpPr/>
            <p:nvPr/>
          </p:nvSpPr>
          <p:spPr>
            <a:xfrm>
              <a:off x="7762874" y="476249"/>
              <a:ext cx="3952875" cy="5524500"/>
            </a:xfrm>
            <a:custGeom>
              <a:avLst/>
              <a:gdLst/>
              <a:ahLst/>
              <a:cxnLst/>
              <a:rect l="l" t="t" r="r" b="b"/>
              <a:pathLst>
                <a:path w="3952875" h="5524500">
                  <a:moveTo>
                    <a:pt x="3952874" y="5524499"/>
                  </a:moveTo>
                  <a:lnTo>
                    <a:pt x="0" y="5524499"/>
                  </a:lnTo>
                  <a:lnTo>
                    <a:pt x="0" y="0"/>
                  </a:lnTo>
                  <a:lnTo>
                    <a:pt x="3952874" y="0"/>
                  </a:lnTo>
                  <a:lnTo>
                    <a:pt x="3952874" y="5524499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69821" y="737912"/>
              <a:ext cx="1250315" cy="260985"/>
            </a:xfrm>
            <a:custGeom>
              <a:avLst/>
              <a:gdLst/>
              <a:ahLst/>
              <a:cxnLst/>
              <a:rect l="l" t="t" r="r" b="b"/>
              <a:pathLst>
                <a:path w="1250315" h="260984">
                  <a:moveTo>
                    <a:pt x="33523" y="205062"/>
                  </a:moveTo>
                  <a:lnTo>
                    <a:pt x="0" y="205062"/>
                  </a:lnTo>
                  <a:lnTo>
                    <a:pt x="0" y="5882"/>
                  </a:lnTo>
                  <a:lnTo>
                    <a:pt x="123720" y="5882"/>
                  </a:lnTo>
                  <a:lnTo>
                    <a:pt x="123720" y="36875"/>
                  </a:lnTo>
                  <a:lnTo>
                    <a:pt x="33523" y="36875"/>
                  </a:lnTo>
                  <a:lnTo>
                    <a:pt x="33523" y="89817"/>
                  </a:lnTo>
                  <a:lnTo>
                    <a:pt x="115244" y="89817"/>
                  </a:lnTo>
                  <a:lnTo>
                    <a:pt x="115244" y="120811"/>
                  </a:lnTo>
                  <a:lnTo>
                    <a:pt x="33523" y="120811"/>
                  </a:lnTo>
                  <a:lnTo>
                    <a:pt x="33523" y="205062"/>
                  </a:lnTo>
                  <a:close/>
                </a:path>
                <a:path w="1250315" h="260984">
                  <a:moveTo>
                    <a:pt x="181875" y="205062"/>
                  </a:moveTo>
                  <a:lnTo>
                    <a:pt x="149426" y="205062"/>
                  </a:lnTo>
                  <a:lnTo>
                    <a:pt x="149426" y="53005"/>
                  </a:lnTo>
                  <a:lnTo>
                    <a:pt x="181875" y="53005"/>
                  </a:lnTo>
                  <a:lnTo>
                    <a:pt x="181875" y="205062"/>
                  </a:lnTo>
                  <a:close/>
                </a:path>
                <a:path w="1250315" h="260984">
                  <a:moveTo>
                    <a:pt x="171522" y="40164"/>
                  </a:moveTo>
                  <a:lnTo>
                    <a:pt x="160179" y="40164"/>
                  </a:lnTo>
                  <a:lnTo>
                    <a:pt x="155267" y="38225"/>
                  </a:lnTo>
                  <a:lnTo>
                    <a:pt x="147044" y="30466"/>
                  </a:lnTo>
                  <a:lnTo>
                    <a:pt x="144999" y="25722"/>
                  </a:lnTo>
                  <a:lnTo>
                    <a:pt x="144999" y="14547"/>
                  </a:lnTo>
                  <a:lnTo>
                    <a:pt x="147044" y="9804"/>
                  </a:lnTo>
                  <a:lnTo>
                    <a:pt x="155267" y="1960"/>
                  </a:lnTo>
                  <a:lnTo>
                    <a:pt x="160179" y="0"/>
                  </a:lnTo>
                  <a:lnTo>
                    <a:pt x="171522" y="0"/>
                  </a:lnTo>
                  <a:lnTo>
                    <a:pt x="176393" y="1960"/>
                  </a:lnTo>
                  <a:lnTo>
                    <a:pt x="184616" y="9804"/>
                  </a:lnTo>
                  <a:lnTo>
                    <a:pt x="186682" y="14547"/>
                  </a:lnTo>
                  <a:lnTo>
                    <a:pt x="186682" y="25722"/>
                  </a:lnTo>
                  <a:lnTo>
                    <a:pt x="184616" y="30466"/>
                  </a:lnTo>
                  <a:lnTo>
                    <a:pt x="176393" y="38225"/>
                  </a:lnTo>
                  <a:lnTo>
                    <a:pt x="171522" y="40164"/>
                  </a:lnTo>
                  <a:close/>
                </a:path>
                <a:path w="1250315" h="260984">
                  <a:moveTo>
                    <a:pt x="323082" y="78622"/>
                  </a:moveTo>
                  <a:lnTo>
                    <a:pt x="234787" y="78622"/>
                  </a:lnTo>
                  <a:lnTo>
                    <a:pt x="236307" y="67629"/>
                  </a:lnTo>
                  <a:lnTo>
                    <a:pt x="267894" y="51581"/>
                  </a:lnTo>
                  <a:lnTo>
                    <a:pt x="268592" y="51581"/>
                  </a:lnTo>
                  <a:lnTo>
                    <a:pt x="276027" y="51170"/>
                  </a:lnTo>
                  <a:lnTo>
                    <a:pt x="314563" y="65924"/>
                  </a:lnTo>
                  <a:lnTo>
                    <a:pt x="322580" y="77420"/>
                  </a:lnTo>
                  <a:lnTo>
                    <a:pt x="323082" y="78622"/>
                  </a:lnTo>
                  <a:close/>
                </a:path>
                <a:path w="1250315" h="260984">
                  <a:moveTo>
                    <a:pt x="239025" y="205062"/>
                  </a:moveTo>
                  <a:lnTo>
                    <a:pt x="206576" y="205062"/>
                  </a:lnTo>
                  <a:lnTo>
                    <a:pt x="206576" y="53005"/>
                  </a:lnTo>
                  <a:lnTo>
                    <a:pt x="238329" y="53005"/>
                  </a:lnTo>
                  <a:lnTo>
                    <a:pt x="236307" y="67629"/>
                  </a:lnTo>
                  <a:lnTo>
                    <a:pt x="234639" y="69893"/>
                  </a:lnTo>
                  <a:lnTo>
                    <a:pt x="232994" y="77420"/>
                  </a:lnTo>
                  <a:lnTo>
                    <a:pt x="232953" y="77610"/>
                  </a:lnTo>
                  <a:lnTo>
                    <a:pt x="234787" y="78622"/>
                  </a:lnTo>
                  <a:lnTo>
                    <a:pt x="323082" y="78622"/>
                  </a:lnTo>
                  <a:lnTo>
                    <a:pt x="324244" y="81405"/>
                  </a:lnTo>
                  <a:lnTo>
                    <a:pt x="263735" y="81405"/>
                  </a:lnTo>
                  <a:lnTo>
                    <a:pt x="258443" y="82670"/>
                  </a:lnTo>
                  <a:lnTo>
                    <a:pt x="249335" y="87730"/>
                  </a:lnTo>
                  <a:lnTo>
                    <a:pt x="245708" y="91462"/>
                  </a:lnTo>
                  <a:lnTo>
                    <a:pt x="240353" y="101287"/>
                  </a:lnTo>
                  <a:lnTo>
                    <a:pt x="239025" y="107380"/>
                  </a:lnTo>
                  <a:lnTo>
                    <a:pt x="239025" y="205062"/>
                  </a:lnTo>
                  <a:close/>
                </a:path>
                <a:path w="1250315" h="260984">
                  <a:moveTo>
                    <a:pt x="234787" y="78622"/>
                  </a:moveTo>
                  <a:lnTo>
                    <a:pt x="232953" y="77610"/>
                  </a:lnTo>
                  <a:lnTo>
                    <a:pt x="234639" y="69893"/>
                  </a:lnTo>
                  <a:lnTo>
                    <a:pt x="236307" y="67629"/>
                  </a:lnTo>
                  <a:lnTo>
                    <a:pt x="234787" y="78622"/>
                  </a:lnTo>
                  <a:close/>
                </a:path>
                <a:path w="1250315" h="260984">
                  <a:moveTo>
                    <a:pt x="329222" y="205062"/>
                  </a:moveTo>
                  <a:lnTo>
                    <a:pt x="296774" y="205062"/>
                  </a:lnTo>
                  <a:lnTo>
                    <a:pt x="296659" y="101287"/>
                  </a:lnTo>
                  <a:lnTo>
                    <a:pt x="294391" y="94224"/>
                  </a:lnTo>
                  <a:lnTo>
                    <a:pt x="284861" y="83977"/>
                  </a:lnTo>
                  <a:lnTo>
                    <a:pt x="278241" y="81405"/>
                  </a:lnTo>
                  <a:lnTo>
                    <a:pt x="324244" y="81405"/>
                  </a:lnTo>
                  <a:lnTo>
                    <a:pt x="325486" y="84382"/>
                  </a:lnTo>
                  <a:lnTo>
                    <a:pt x="327562" y="92110"/>
                  </a:lnTo>
                  <a:lnTo>
                    <a:pt x="328807" y="100606"/>
                  </a:lnTo>
                  <a:lnTo>
                    <a:pt x="329110" y="107380"/>
                  </a:lnTo>
                  <a:lnTo>
                    <a:pt x="329222" y="205062"/>
                  </a:lnTo>
                  <a:close/>
                </a:path>
                <a:path w="1250315" h="260984">
                  <a:moveTo>
                    <a:pt x="423620" y="208035"/>
                  </a:moveTo>
                  <a:lnTo>
                    <a:pt x="385542" y="198168"/>
                  </a:lnTo>
                  <a:lnTo>
                    <a:pt x="357217" y="161777"/>
                  </a:lnTo>
                  <a:lnTo>
                    <a:pt x="352940" y="141747"/>
                  </a:lnTo>
                  <a:lnTo>
                    <a:pt x="352869" y="141281"/>
                  </a:lnTo>
                  <a:lnTo>
                    <a:pt x="352335" y="130109"/>
                  </a:lnTo>
                  <a:lnTo>
                    <a:pt x="352869" y="118976"/>
                  </a:lnTo>
                  <a:lnTo>
                    <a:pt x="354438" y="108687"/>
                  </a:lnTo>
                  <a:lnTo>
                    <a:pt x="354470" y="108477"/>
                  </a:lnTo>
                  <a:lnTo>
                    <a:pt x="371216" y="73451"/>
                  </a:lnTo>
                  <a:lnTo>
                    <a:pt x="411353" y="51807"/>
                  </a:lnTo>
                  <a:lnTo>
                    <a:pt x="421406" y="51170"/>
                  </a:lnTo>
                  <a:lnTo>
                    <a:pt x="429376" y="51170"/>
                  </a:lnTo>
                  <a:lnTo>
                    <a:pt x="466505" y="68185"/>
                  </a:lnTo>
                  <a:lnTo>
                    <a:pt x="476759" y="81405"/>
                  </a:lnTo>
                  <a:lnTo>
                    <a:pt x="413859" y="81405"/>
                  </a:lnTo>
                  <a:lnTo>
                    <a:pt x="407364" y="83260"/>
                  </a:lnTo>
                  <a:lnTo>
                    <a:pt x="396485" y="90640"/>
                  </a:lnTo>
                  <a:lnTo>
                    <a:pt x="392268" y="95489"/>
                  </a:lnTo>
                  <a:lnTo>
                    <a:pt x="386322" y="107507"/>
                  </a:lnTo>
                  <a:lnTo>
                    <a:pt x="385236" y="112272"/>
                  </a:lnTo>
                  <a:lnTo>
                    <a:pt x="367832" y="112272"/>
                  </a:lnTo>
                  <a:lnTo>
                    <a:pt x="367832" y="141747"/>
                  </a:lnTo>
                  <a:lnTo>
                    <a:pt x="384846" y="141747"/>
                  </a:lnTo>
                  <a:lnTo>
                    <a:pt x="384846" y="143286"/>
                  </a:lnTo>
                  <a:lnTo>
                    <a:pt x="409051" y="176072"/>
                  </a:lnTo>
                  <a:lnTo>
                    <a:pt x="415819" y="177737"/>
                  </a:lnTo>
                  <a:lnTo>
                    <a:pt x="480818" y="177737"/>
                  </a:lnTo>
                  <a:lnTo>
                    <a:pt x="480515" y="178386"/>
                  </a:lnTo>
                  <a:lnTo>
                    <a:pt x="451451" y="203165"/>
                  </a:lnTo>
                  <a:lnTo>
                    <a:pt x="431123" y="207731"/>
                  </a:lnTo>
                  <a:lnTo>
                    <a:pt x="423620" y="208035"/>
                  </a:lnTo>
                  <a:close/>
                </a:path>
                <a:path w="1250315" h="260984">
                  <a:moveTo>
                    <a:pt x="487505" y="141747"/>
                  </a:moveTo>
                  <a:lnTo>
                    <a:pt x="384846" y="141747"/>
                  </a:lnTo>
                  <a:lnTo>
                    <a:pt x="384846" y="113980"/>
                  </a:lnTo>
                  <a:lnTo>
                    <a:pt x="385236" y="112272"/>
                  </a:lnTo>
                  <a:lnTo>
                    <a:pt x="454677" y="112272"/>
                  </a:lnTo>
                  <a:lnTo>
                    <a:pt x="454613" y="108477"/>
                  </a:lnTo>
                  <a:lnTo>
                    <a:pt x="428237" y="81405"/>
                  </a:lnTo>
                  <a:lnTo>
                    <a:pt x="476759" y="81405"/>
                  </a:lnTo>
                  <a:lnTo>
                    <a:pt x="487505" y="127199"/>
                  </a:lnTo>
                  <a:lnTo>
                    <a:pt x="487505" y="141747"/>
                  </a:lnTo>
                  <a:close/>
                </a:path>
                <a:path w="1250315" h="260984">
                  <a:moveTo>
                    <a:pt x="384846" y="141747"/>
                  </a:moveTo>
                  <a:lnTo>
                    <a:pt x="367832" y="141747"/>
                  </a:lnTo>
                  <a:lnTo>
                    <a:pt x="367832" y="112272"/>
                  </a:lnTo>
                  <a:lnTo>
                    <a:pt x="385236" y="112272"/>
                  </a:lnTo>
                  <a:lnTo>
                    <a:pt x="384846" y="113980"/>
                  </a:lnTo>
                  <a:lnTo>
                    <a:pt x="384846" y="141747"/>
                  </a:lnTo>
                  <a:close/>
                </a:path>
                <a:path w="1250315" h="260984">
                  <a:moveTo>
                    <a:pt x="480818" y="177737"/>
                  </a:moveTo>
                  <a:lnTo>
                    <a:pt x="428723" y="177737"/>
                  </a:lnTo>
                  <a:lnTo>
                    <a:pt x="433256" y="177042"/>
                  </a:lnTo>
                  <a:lnTo>
                    <a:pt x="441183" y="174259"/>
                  </a:lnTo>
                  <a:lnTo>
                    <a:pt x="444557" y="172213"/>
                  </a:lnTo>
                  <a:lnTo>
                    <a:pt x="450165" y="166774"/>
                  </a:lnTo>
                  <a:lnTo>
                    <a:pt x="452926" y="161777"/>
                  </a:lnTo>
                  <a:lnTo>
                    <a:pt x="455626" y="154524"/>
                  </a:lnTo>
                  <a:lnTo>
                    <a:pt x="486682" y="163253"/>
                  </a:lnTo>
                  <a:lnTo>
                    <a:pt x="483812" y="171337"/>
                  </a:lnTo>
                  <a:lnTo>
                    <a:pt x="480818" y="177737"/>
                  </a:lnTo>
                  <a:close/>
                </a:path>
                <a:path w="1250315" h="260984">
                  <a:moveTo>
                    <a:pt x="569062" y="206897"/>
                  </a:moveTo>
                  <a:lnTo>
                    <a:pt x="557720" y="206897"/>
                  </a:lnTo>
                  <a:lnTo>
                    <a:pt x="550930" y="205400"/>
                  </a:lnTo>
                  <a:lnTo>
                    <a:pt x="521089" y="175018"/>
                  </a:lnTo>
                  <a:lnTo>
                    <a:pt x="521029" y="174807"/>
                  </a:lnTo>
                  <a:lnTo>
                    <a:pt x="520928" y="19165"/>
                  </a:lnTo>
                  <a:lnTo>
                    <a:pt x="553439" y="19165"/>
                  </a:lnTo>
                  <a:lnTo>
                    <a:pt x="553439" y="164349"/>
                  </a:lnTo>
                  <a:lnTo>
                    <a:pt x="554051" y="167955"/>
                  </a:lnTo>
                  <a:lnTo>
                    <a:pt x="563409" y="175018"/>
                  </a:lnTo>
                  <a:lnTo>
                    <a:pt x="580912" y="175018"/>
                  </a:lnTo>
                  <a:lnTo>
                    <a:pt x="587089" y="202343"/>
                  </a:lnTo>
                  <a:lnTo>
                    <a:pt x="582451" y="204071"/>
                  </a:lnTo>
                  <a:lnTo>
                    <a:pt x="578655" y="205252"/>
                  </a:lnTo>
                  <a:lnTo>
                    <a:pt x="575704" y="205885"/>
                  </a:lnTo>
                  <a:lnTo>
                    <a:pt x="572752" y="206559"/>
                  </a:lnTo>
                  <a:lnTo>
                    <a:pt x="569062" y="206897"/>
                  </a:lnTo>
                  <a:close/>
                </a:path>
                <a:path w="1250315" h="260984">
                  <a:moveTo>
                    <a:pt x="520928" y="82164"/>
                  </a:moveTo>
                  <a:lnTo>
                    <a:pt x="499611" y="82164"/>
                  </a:lnTo>
                  <a:lnTo>
                    <a:pt x="499611" y="53005"/>
                  </a:lnTo>
                  <a:lnTo>
                    <a:pt x="520928" y="53005"/>
                  </a:lnTo>
                  <a:lnTo>
                    <a:pt x="520928" y="82164"/>
                  </a:lnTo>
                  <a:close/>
                </a:path>
                <a:path w="1250315" h="260984">
                  <a:moveTo>
                    <a:pt x="583610" y="82164"/>
                  </a:moveTo>
                  <a:lnTo>
                    <a:pt x="553439" y="82164"/>
                  </a:lnTo>
                  <a:lnTo>
                    <a:pt x="553439" y="53005"/>
                  </a:lnTo>
                  <a:lnTo>
                    <a:pt x="583610" y="53005"/>
                  </a:lnTo>
                  <a:lnTo>
                    <a:pt x="583610" y="82164"/>
                  </a:lnTo>
                  <a:close/>
                </a:path>
                <a:path w="1250315" h="260984">
                  <a:moveTo>
                    <a:pt x="580912" y="175018"/>
                  </a:moveTo>
                  <a:lnTo>
                    <a:pt x="570580" y="175018"/>
                  </a:lnTo>
                  <a:lnTo>
                    <a:pt x="580511" y="173247"/>
                  </a:lnTo>
                  <a:lnTo>
                    <a:pt x="580711" y="174132"/>
                  </a:lnTo>
                  <a:lnTo>
                    <a:pt x="580783" y="174448"/>
                  </a:lnTo>
                  <a:lnTo>
                    <a:pt x="580864" y="174807"/>
                  </a:lnTo>
                  <a:lnTo>
                    <a:pt x="580912" y="175018"/>
                  </a:lnTo>
                  <a:close/>
                </a:path>
                <a:path w="1250315" h="260984">
                  <a:moveTo>
                    <a:pt x="657671" y="206897"/>
                  </a:moveTo>
                  <a:lnTo>
                    <a:pt x="648530" y="206371"/>
                  </a:lnTo>
                  <a:lnTo>
                    <a:pt x="649894" y="206371"/>
                  </a:lnTo>
                  <a:lnTo>
                    <a:pt x="643755" y="205252"/>
                  </a:lnTo>
                  <a:lnTo>
                    <a:pt x="613142" y="180584"/>
                  </a:lnTo>
                  <a:lnTo>
                    <a:pt x="606626" y="53005"/>
                  </a:lnTo>
                  <a:lnTo>
                    <a:pt x="639075" y="53005"/>
                  </a:lnTo>
                  <a:lnTo>
                    <a:pt x="639075" y="155578"/>
                  </a:lnTo>
                  <a:lnTo>
                    <a:pt x="641457" y="162557"/>
                  </a:lnTo>
                  <a:lnTo>
                    <a:pt x="646222" y="167617"/>
                  </a:lnTo>
                  <a:lnTo>
                    <a:pt x="651030" y="172635"/>
                  </a:lnTo>
                  <a:lnTo>
                    <a:pt x="657165" y="175144"/>
                  </a:lnTo>
                  <a:lnTo>
                    <a:pt x="728134" y="175144"/>
                  </a:lnTo>
                  <a:lnTo>
                    <a:pt x="728134" y="177231"/>
                  </a:lnTo>
                  <a:lnTo>
                    <a:pt x="699607" y="177231"/>
                  </a:lnTo>
                  <a:lnTo>
                    <a:pt x="698032" y="188409"/>
                  </a:lnTo>
                  <a:lnTo>
                    <a:pt x="694990" y="192876"/>
                  </a:lnTo>
                  <a:lnTo>
                    <a:pt x="687146" y="198484"/>
                  </a:lnTo>
                  <a:lnTo>
                    <a:pt x="680892" y="202165"/>
                  </a:lnTo>
                  <a:lnTo>
                    <a:pt x="673895" y="204794"/>
                  </a:lnTo>
                  <a:lnTo>
                    <a:pt x="666155" y="206371"/>
                  </a:lnTo>
                  <a:lnTo>
                    <a:pt x="657671" y="206897"/>
                  </a:lnTo>
                  <a:close/>
                </a:path>
                <a:path w="1250315" h="260984">
                  <a:moveTo>
                    <a:pt x="728134" y="175144"/>
                  </a:moveTo>
                  <a:lnTo>
                    <a:pt x="669182" y="175144"/>
                  </a:lnTo>
                  <a:lnTo>
                    <a:pt x="673863" y="173985"/>
                  </a:lnTo>
                  <a:lnTo>
                    <a:pt x="683478" y="169304"/>
                  </a:lnTo>
                  <a:lnTo>
                    <a:pt x="687505" y="165699"/>
                  </a:lnTo>
                  <a:lnTo>
                    <a:pt x="694041" y="155958"/>
                  </a:lnTo>
                  <a:lnTo>
                    <a:pt x="695686" y="149654"/>
                  </a:lnTo>
                  <a:lnTo>
                    <a:pt x="695686" y="53005"/>
                  </a:lnTo>
                  <a:lnTo>
                    <a:pt x="728134" y="53005"/>
                  </a:lnTo>
                  <a:lnTo>
                    <a:pt x="728134" y="175144"/>
                  </a:lnTo>
                  <a:close/>
                </a:path>
                <a:path w="1250315" h="260984">
                  <a:moveTo>
                    <a:pt x="698032" y="188409"/>
                  </a:moveTo>
                  <a:lnTo>
                    <a:pt x="699491" y="178054"/>
                  </a:lnTo>
                  <a:lnTo>
                    <a:pt x="699607" y="177231"/>
                  </a:lnTo>
                  <a:lnTo>
                    <a:pt x="701062" y="178054"/>
                  </a:lnTo>
                  <a:lnTo>
                    <a:pt x="699628" y="186066"/>
                  </a:lnTo>
                  <a:lnTo>
                    <a:pt x="698032" y="188409"/>
                  </a:lnTo>
                  <a:close/>
                </a:path>
                <a:path w="1250315" h="260984">
                  <a:moveTo>
                    <a:pt x="728134" y="205062"/>
                  </a:moveTo>
                  <a:lnTo>
                    <a:pt x="695686" y="205062"/>
                  </a:lnTo>
                  <a:lnTo>
                    <a:pt x="698032" y="188409"/>
                  </a:lnTo>
                  <a:lnTo>
                    <a:pt x="699628" y="186066"/>
                  </a:lnTo>
                  <a:lnTo>
                    <a:pt x="701062" y="178054"/>
                  </a:lnTo>
                  <a:lnTo>
                    <a:pt x="699607" y="177231"/>
                  </a:lnTo>
                  <a:lnTo>
                    <a:pt x="728134" y="177231"/>
                  </a:lnTo>
                  <a:lnTo>
                    <a:pt x="728134" y="205062"/>
                  </a:lnTo>
                  <a:close/>
                </a:path>
                <a:path w="1250315" h="260984">
                  <a:moveTo>
                    <a:pt x="875532" y="78622"/>
                  </a:moveTo>
                  <a:lnTo>
                    <a:pt x="787237" y="78622"/>
                  </a:lnTo>
                  <a:lnTo>
                    <a:pt x="788757" y="67629"/>
                  </a:lnTo>
                  <a:lnTo>
                    <a:pt x="820344" y="51581"/>
                  </a:lnTo>
                  <a:lnTo>
                    <a:pt x="821042" y="51581"/>
                  </a:lnTo>
                  <a:lnTo>
                    <a:pt x="828477" y="51170"/>
                  </a:lnTo>
                  <a:lnTo>
                    <a:pt x="867013" y="65924"/>
                  </a:lnTo>
                  <a:lnTo>
                    <a:pt x="875030" y="77420"/>
                  </a:lnTo>
                  <a:lnTo>
                    <a:pt x="875532" y="78622"/>
                  </a:lnTo>
                  <a:close/>
                </a:path>
                <a:path w="1250315" h="260984">
                  <a:moveTo>
                    <a:pt x="791475" y="205062"/>
                  </a:moveTo>
                  <a:lnTo>
                    <a:pt x="759026" y="205062"/>
                  </a:lnTo>
                  <a:lnTo>
                    <a:pt x="759026" y="53005"/>
                  </a:lnTo>
                  <a:lnTo>
                    <a:pt x="790779" y="53005"/>
                  </a:lnTo>
                  <a:lnTo>
                    <a:pt x="788757" y="67629"/>
                  </a:lnTo>
                  <a:lnTo>
                    <a:pt x="787089" y="69893"/>
                  </a:lnTo>
                  <a:lnTo>
                    <a:pt x="785444" y="77420"/>
                  </a:lnTo>
                  <a:lnTo>
                    <a:pt x="785403" y="77610"/>
                  </a:lnTo>
                  <a:lnTo>
                    <a:pt x="787237" y="78622"/>
                  </a:lnTo>
                  <a:lnTo>
                    <a:pt x="875532" y="78622"/>
                  </a:lnTo>
                  <a:lnTo>
                    <a:pt x="876694" y="81405"/>
                  </a:lnTo>
                  <a:lnTo>
                    <a:pt x="816185" y="81405"/>
                  </a:lnTo>
                  <a:lnTo>
                    <a:pt x="810893" y="82670"/>
                  </a:lnTo>
                  <a:lnTo>
                    <a:pt x="801785" y="87730"/>
                  </a:lnTo>
                  <a:lnTo>
                    <a:pt x="798158" y="91462"/>
                  </a:lnTo>
                  <a:lnTo>
                    <a:pt x="792803" y="101287"/>
                  </a:lnTo>
                  <a:lnTo>
                    <a:pt x="791475" y="107380"/>
                  </a:lnTo>
                  <a:lnTo>
                    <a:pt x="791475" y="205062"/>
                  </a:lnTo>
                  <a:close/>
                </a:path>
                <a:path w="1250315" h="260984">
                  <a:moveTo>
                    <a:pt x="787237" y="78622"/>
                  </a:moveTo>
                  <a:lnTo>
                    <a:pt x="785403" y="77610"/>
                  </a:lnTo>
                  <a:lnTo>
                    <a:pt x="787089" y="69893"/>
                  </a:lnTo>
                  <a:lnTo>
                    <a:pt x="788757" y="67629"/>
                  </a:lnTo>
                  <a:lnTo>
                    <a:pt x="787237" y="78622"/>
                  </a:lnTo>
                  <a:close/>
                </a:path>
                <a:path w="1250315" h="260984">
                  <a:moveTo>
                    <a:pt x="881672" y="205062"/>
                  </a:moveTo>
                  <a:lnTo>
                    <a:pt x="849224" y="205062"/>
                  </a:lnTo>
                  <a:lnTo>
                    <a:pt x="849109" y="101287"/>
                  </a:lnTo>
                  <a:lnTo>
                    <a:pt x="846841" y="94224"/>
                  </a:lnTo>
                  <a:lnTo>
                    <a:pt x="837311" y="83977"/>
                  </a:lnTo>
                  <a:lnTo>
                    <a:pt x="830691" y="81405"/>
                  </a:lnTo>
                  <a:lnTo>
                    <a:pt x="876694" y="81405"/>
                  </a:lnTo>
                  <a:lnTo>
                    <a:pt x="877936" y="84382"/>
                  </a:lnTo>
                  <a:lnTo>
                    <a:pt x="880011" y="92110"/>
                  </a:lnTo>
                  <a:lnTo>
                    <a:pt x="881257" y="100606"/>
                  </a:lnTo>
                  <a:lnTo>
                    <a:pt x="881560" y="107380"/>
                  </a:lnTo>
                  <a:lnTo>
                    <a:pt x="881672" y="205062"/>
                  </a:lnTo>
                  <a:close/>
                </a:path>
                <a:path w="1250315" h="260984">
                  <a:moveTo>
                    <a:pt x="943875" y="205062"/>
                  </a:moveTo>
                  <a:lnTo>
                    <a:pt x="911426" y="205062"/>
                  </a:lnTo>
                  <a:lnTo>
                    <a:pt x="911426" y="53005"/>
                  </a:lnTo>
                  <a:lnTo>
                    <a:pt x="943875" y="53005"/>
                  </a:lnTo>
                  <a:lnTo>
                    <a:pt x="943875" y="205062"/>
                  </a:lnTo>
                  <a:close/>
                </a:path>
                <a:path w="1250315" h="260984">
                  <a:moveTo>
                    <a:pt x="933522" y="40164"/>
                  </a:moveTo>
                  <a:lnTo>
                    <a:pt x="922179" y="40164"/>
                  </a:lnTo>
                  <a:lnTo>
                    <a:pt x="917267" y="38225"/>
                  </a:lnTo>
                  <a:lnTo>
                    <a:pt x="909044" y="30466"/>
                  </a:lnTo>
                  <a:lnTo>
                    <a:pt x="906999" y="25722"/>
                  </a:lnTo>
                  <a:lnTo>
                    <a:pt x="906999" y="14547"/>
                  </a:lnTo>
                  <a:lnTo>
                    <a:pt x="909044" y="9804"/>
                  </a:lnTo>
                  <a:lnTo>
                    <a:pt x="917267" y="1960"/>
                  </a:lnTo>
                  <a:lnTo>
                    <a:pt x="922179" y="0"/>
                  </a:lnTo>
                  <a:lnTo>
                    <a:pt x="933522" y="0"/>
                  </a:lnTo>
                  <a:lnTo>
                    <a:pt x="938393" y="1960"/>
                  </a:lnTo>
                  <a:lnTo>
                    <a:pt x="946616" y="9804"/>
                  </a:lnTo>
                  <a:lnTo>
                    <a:pt x="948682" y="14547"/>
                  </a:lnTo>
                  <a:lnTo>
                    <a:pt x="948682" y="25722"/>
                  </a:lnTo>
                  <a:lnTo>
                    <a:pt x="946616" y="30466"/>
                  </a:lnTo>
                  <a:lnTo>
                    <a:pt x="938393" y="38225"/>
                  </a:lnTo>
                  <a:lnTo>
                    <a:pt x="933522" y="40164"/>
                  </a:lnTo>
                  <a:close/>
                </a:path>
                <a:path w="1250315" h="260984">
                  <a:moveTo>
                    <a:pt x="1085082" y="78622"/>
                  </a:moveTo>
                  <a:lnTo>
                    <a:pt x="996787" y="78622"/>
                  </a:lnTo>
                  <a:lnTo>
                    <a:pt x="998307" y="67629"/>
                  </a:lnTo>
                  <a:lnTo>
                    <a:pt x="1029894" y="51581"/>
                  </a:lnTo>
                  <a:lnTo>
                    <a:pt x="1030592" y="51581"/>
                  </a:lnTo>
                  <a:lnTo>
                    <a:pt x="1038027" y="51170"/>
                  </a:lnTo>
                  <a:lnTo>
                    <a:pt x="1076563" y="65924"/>
                  </a:lnTo>
                  <a:lnTo>
                    <a:pt x="1084580" y="77420"/>
                  </a:lnTo>
                  <a:lnTo>
                    <a:pt x="1085082" y="78622"/>
                  </a:lnTo>
                  <a:close/>
                </a:path>
                <a:path w="1250315" h="260984">
                  <a:moveTo>
                    <a:pt x="1001025" y="205062"/>
                  </a:moveTo>
                  <a:lnTo>
                    <a:pt x="968576" y="205062"/>
                  </a:lnTo>
                  <a:lnTo>
                    <a:pt x="968576" y="53005"/>
                  </a:lnTo>
                  <a:lnTo>
                    <a:pt x="1000329" y="53005"/>
                  </a:lnTo>
                  <a:lnTo>
                    <a:pt x="998307" y="67629"/>
                  </a:lnTo>
                  <a:lnTo>
                    <a:pt x="996639" y="69893"/>
                  </a:lnTo>
                  <a:lnTo>
                    <a:pt x="994994" y="77420"/>
                  </a:lnTo>
                  <a:lnTo>
                    <a:pt x="994953" y="77610"/>
                  </a:lnTo>
                  <a:lnTo>
                    <a:pt x="996787" y="78622"/>
                  </a:lnTo>
                  <a:lnTo>
                    <a:pt x="1085082" y="78622"/>
                  </a:lnTo>
                  <a:lnTo>
                    <a:pt x="1086244" y="81405"/>
                  </a:lnTo>
                  <a:lnTo>
                    <a:pt x="1025735" y="81405"/>
                  </a:lnTo>
                  <a:lnTo>
                    <a:pt x="1020443" y="82670"/>
                  </a:lnTo>
                  <a:lnTo>
                    <a:pt x="1011335" y="87730"/>
                  </a:lnTo>
                  <a:lnTo>
                    <a:pt x="1007708" y="91462"/>
                  </a:lnTo>
                  <a:lnTo>
                    <a:pt x="1002353" y="101287"/>
                  </a:lnTo>
                  <a:lnTo>
                    <a:pt x="1001025" y="107380"/>
                  </a:lnTo>
                  <a:lnTo>
                    <a:pt x="1001025" y="205062"/>
                  </a:lnTo>
                  <a:close/>
                </a:path>
                <a:path w="1250315" h="260984">
                  <a:moveTo>
                    <a:pt x="996787" y="78622"/>
                  </a:moveTo>
                  <a:lnTo>
                    <a:pt x="994953" y="77610"/>
                  </a:lnTo>
                  <a:lnTo>
                    <a:pt x="996639" y="69893"/>
                  </a:lnTo>
                  <a:lnTo>
                    <a:pt x="998307" y="67629"/>
                  </a:lnTo>
                  <a:lnTo>
                    <a:pt x="996787" y="78622"/>
                  </a:lnTo>
                  <a:close/>
                </a:path>
                <a:path w="1250315" h="260984">
                  <a:moveTo>
                    <a:pt x="1091222" y="205062"/>
                  </a:moveTo>
                  <a:lnTo>
                    <a:pt x="1058774" y="205062"/>
                  </a:lnTo>
                  <a:lnTo>
                    <a:pt x="1058659" y="101287"/>
                  </a:lnTo>
                  <a:lnTo>
                    <a:pt x="1056391" y="94224"/>
                  </a:lnTo>
                  <a:lnTo>
                    <a:pt x="1046861" y="83977"/>
                  </a:lnTo>
                  <a:lnTo>
                    <a:pt x="1040241" y="81405"/>
                  </a:lnTo>
                  <a:lnTo>
                    <a:pt x="1086244" y="81405"/>
                  </a:lnTo>
                  <a:lnTo>
                    <a:pt x="1087486" y="84382"/>
                  </a:lnTo>
                  <a:lnTo>
                    <a:pt x="1089561" y="92110"/>
                  </a:lnTo>
                  <a:lnTo>
                    <a:pt x="1090807" y="100606"/>
                  </a:lnTo>
                  <a:lnTo>
                    <a:pt x="1091110" y="107380"/>
                  </a:lnTo>
                  <a:lnTo>
                    <a:pt x="1091222" y="205062"/>
                  </a:lnTo>
                  <a:close/>
                </a:path>
                <a:path w="1250315" h="260984">
                  <a:moveTo>
                    <a:pt x="1189816" y="202849"/>
                  </a:moveTo>
                  <a:lnTo>
                    <a:pt x="1179737" y="202849"/>
                  </a:lnTo>
                  <a:lnTo>
                    <a:pt x="1170409" y="202279"/>
                  </a:lnTo>
                  <a:lnTo>
                    <a:pt x="1170586" y="202279"/>
                  </a:lnTo>
                  <a:lnTo>
                    <a:pt x="1162058" y="200635"/>
                  </a:lnTo>
                  <a:lnTo>
                    <a:pt x="1127475" y="176239"/>
                  </a:lnTo>
                  <a:lnTo>
                    <a:pt x="1114865" y="139533"/>
                  </a:lnTo>
                  <a:lnTo>
                    <a:pt x="1114335" y="128274"/>
                  </a:lnTo>
                  <a:lnTo>
                    <a:pt x="1114762" y="119040"/>
                  </a:lnTo>
                  <a:lnTo>
                    <a:pt x="1114849" y="117170"/>
                  </a:lnTo>
                  <a:lnTo>
                    <a:pt x="1127088" y="79768"/>
                  </a:lnTo>
                  <a:lnTo>
                    <a:pt x="1161774" y="53606"/>
                  </a:lnTo>
                  <a:lnTo>
                    <a:pt x="1180117" y="51170"/>
                  </a:lnTo>
                  <a:lnTo>
                    <a:pt x="1190237" y="51170"/>
                  </a:lnTo>
                  <a:lnTo>
                    <a:pt x="1221294" y="78622"/>
                  </a:lnTo>
                  <a:lnTo>
                    <a:pt x="1249884" y="78622"/>
                  </a:lnTo>
                  <a:lnTo>
                    <a:pt x="1249884" y="81405"/>
                  </a:lnTo>
                  <a:lnTo>
                    <a:pt x="1174677" y="81405"/>
                  </a:lnTo>
                  <a:lnTo>
                    <a:pt x="1168426" y="83302"/>
                  </a:lnTo>
                  <a:lnTo>
                    <a:pt x="1168216" y="83302"/>
                  </a:lnTo>
                  <a:lnTo>
                    <a:pt x="1157663" y="91377"/>
                  </a:lnTo>
                  <a:lnTo>
                    <a:pt x="1153699" y="96902"/>
                  </a:lnTo>
                  <a:lnTo>
                    <a:pt x="1148217" y="111070"/>
                  </a:lnTo>
                  <a:lnTo>
                    <a:pt x="1146955" y="118407"/>
                  </a:lnTo>
                  <a:lnTo>
                    <a:pt x="1146956" y="137636"/>
                  </a:lnTo>
                  <a:lnTo>
                    <a:pt x="1168142" y="170801"/>
                  </a:lnTo>
                  <a:lnTo>
                    <a:pt x="1174720" y="172614"/>
                  </a:lnTo>
                  <a:lnTo>
                    <a:pt x="1249884" y="172614"/>
                  </a:lnTo>
                  <a:lnTo>
                    <a:pt x="1249884" y="175460"/>
                  </a:lnTo>
                  <a:lnTo>
                    <a:pt x="1220915" y="175460"/>
                  </a:lnTo>
                  <a:lnTo>
                    <a:pt x="1219718" y="184682"/>
                  </a:lnTo>
                  <a:lnTo>
                    <a:pt x="1214926" y="190852"/>
                  </a:lnTo>
                  <a:lnTo>
                    <a:pt x="1210246" y="194584"/>
                  </a:lnTo>
                  <a:lnTo>
                    <a:pt x="1197933" y="201204"/>
                  </a:lnTo>
                  <a:lnTo>
                    <a:pt x="1189816" y="202849"/>
                  </a:lnTo>
                  <a:close/>
                </a:path>
                <a:path w="1250315" h="260984">
                  <a:moveTo>
                    <a:pt x="1249884" y="78622"/>
                  </a:moveTo>
                  <a:lnTo>
                    <a:pt x="1221294" y="78622"/>
                  </a:lnTo>
                  <a:lnTo>
                    <a:pt x="1223508" y="76724"/>
                  </a:lnTo>
                  <a:lnTo>
                    <a:pt x="1223339" y="74953"/>
                  </a:lnTo>
                  <a:lnTo>
                    <a:pt x="1221674" y="71980"/>
                  </a:lnTo>
                  <a:lnTo>
                    <a:pt x="1220241" y="70089"/>
                  </a:lnTo>
                  <a:lnTo>
                    <a:pt x="1218206" y="53606"/>
                  </a:lnTo>
                  <a:lnTo>
                    <a:pt x="1218119" y="52899"/>
                  </a:lnTo>
                  <a:lnTo>
                    <a:pt x="1249884" y="52899"/>
                  </a:lnTo>
                  <a:lnTo>
                    <a:pt x="1249884" y="78622"/>
                  </a:lnTo>
                  <a:close/>
                </a:path>
                <a:path w="1250315" h="260984">
                  <a:moveTo>
                    <a:pt x="1221294" y="78622"/>
                  </a:moveTo>
                  <a:lnTo>
                    <a:pt x="1220241" y="70089"/>
                  </a:lnTo>
                  <a:lnTo>
                    <a:pt x="1221674" y="71980"/>
                  </a:lnTo>
                  <a:lnTo>
                    <a:pt x="1223339" y="74953"/>
                  </a:lnTo>
                  <a:lnTo>
                    <a:pt x="1223508" y="76724"/>
                  </a:lnTo>
                  <a:lnTo>
                    <a:pt x="1221294" y="78622"/>
                  </a:lnTo>
                  <a:close/>
                </a:path>
                <a:path w="1250315" h="260984">
                  <a:moveTo>
                    <a:pt x="1249884" y="172614"/>
                  </a:moveTo>
                  <a:lnTo>
                    <a:pt x="1190280" y="172614"/>
                  </a:lnTo>
                  <a:lnTo>
                    <a:pt x="1197124" y="170801"/>
                  </a:lnTo>
                  <a:lnTo>
                    <a:pt x="1196838" y="170801"/>
                  </a:lnTo>
                  <a:lnTo>
                    <a:pt x="1206852" y="164138"/>
                  </a:lnTo>
                  <a:lnTo>
                    <a:pt x="1210794" y="159120"/>
                  </a:lnTo>
                  <a:lnTo>
                    <a:pt x="1216360" y="145837"/>
                  </a:lnTo>
                  <a:lnTo>
                    <a:pt x="1217752" y="137636"/>
                  </a:lnTo>
                  <a:lnTo>
                    <a:pt x="1217752" y="118407"/>
                  </a:lnTo>
                  <a:lnTo>
                    <a:pt x="1216382" y="110184"/>
                  </a:lnTo>
                  <a:lnTo>
                    <a:pt x="1210899" y="96227"/>
                  </a:lnTo>
                  <a:lnTo>
                    <a:pt x="1206957" y="90850"/>
                  </a:lnTo>
                  <a:lnTo>
                    <a:pt x="1201813" y="87097"/>
                  </a:lnTo>
                  <a:lnTo>
                    <a:pt x="1196710" y="83302"/>
                  </a:lnTo>
                  <a:lnTo>
                    <a:pt x="1190322" y="81405"/>
                  </a:lnTo>
                  <a:lnTo>
                    <a:pt x="1249884" y="81405"/>
                  </a:lnTo>
                  <a:lnTo>
                    <a:pt x="1249884" y="172614"/>
                  </a:lnTo>
                  <a:close/>
                </a:path>
                <a:path w="1250315" h="260984">
                  <a:moveTo>
                    <a:pt x="1219718" y="184682"/>
                  </a:moveTo>
                  <a:lnTo>
                    <a:pt x="1220726" y="176915"/>
                  </a:lnTo>
                  <a:lnTo>
                    <a:pt x="1220813" y="176239"/>
                  </a:lnTo>
                  <a:lnTo>
                    <a:pt x="1220915" y="175460"/>
                  </a:lnTo>
                  <a:lnTo>
                    <a:pt x="1222812" y="176915"/>
                  </a:lnTo>
                  <a:lnTo>
                    <a:pt x="1222939" y="179277"/>
                  </a:lnTo>
                  <a:lnTo>
                    <a:pt x="1221378" y="182545"/>
                  </a:lnTo>
                  <a:lnTo>
                    <a:pt x="1219718" y="184682"/>
                  </a:lnTo>
                  <a:close/>
                </a:path>
                <a:path w="1250315" h="260984">
                  <a:moveTo>
                    <a:pt x="1243790" y="231122"/>
                  </a:moveTo>
                  <a:lnTo>
                    <a:pt x="1183406" y="231122"/>
                  </a:lnTo>
                  <a:lnTo>
                    <a:pt x="1190712" y="230687"/>
                  </a:lnTo>
                  <a:lnTo>
                    <a:pt x="1197258" y="229383"/>
                  </a:lnTo>
                  <a:lnTo>
                    <a:pt x="1203046" y="227208"/>
                  </a:lnTo>
                  <a:lnTo>
                    <a:pt x="1208075" y="224164"/>
                  </a:lnTo>
                  <a:lnTo>
                    <a:pt x="1214316" y="219526"/>
                  </a:lnTo>
                  <a:lnTo>
                    <a:pt x="1217436" y="212231"/>
                  </a:lnTo>
                  <a:lnTo>
                    <a:pt x="1217436" y="202279"/>
                  </a:lnTo>
                  <a:lnTo>
                    <a:pt x="1219718" y="184682"/>
                  </a:lnTo>
                  <a:lnTo>
                    <a:pt x="1221378" y="182545"/>
                  </a:lnTo>
                  <a:lnTo>
                    <a:pt x="1222939" y="179277"/>
                  </a:lnTo>
                  <a:lnTo>
                    <a:pt x="1222812" y="176915"/>
                  </a:lnTo>
                  <a:lnTo>
                    <a:pt x="1220915" y="175460"/>
                  </a:lnTo>
                  <a:lnTo>
                    <a:pt x="1249884" y="175460"/>
                  </a:lnTo>
                  <a:lnTo>
                    <a:pt x="1249884" y="203734"/>
                  </a:lnTo>
                  <a:lnTo>
                    <a:pt x="1249369" y="212231"/>
                  </a:lnTo>
                  <a:lnTo>
                    <a:pt x="1249307" y="213250"/>
                  </a:lnTo>
                  <a:lnTo>
                    <a:pt x="1247576" y="221872"/>
                  </a:lnTo>
                  <a:lnTo>
                    <a:pt x="1244771" y="229383"/>
                  </a:lnTo>
                  <a:lnTo>
                    <a:pt x="1244690" y="229600"/>
                  </a:lnTo>
                  <a:lnTo>
                    <a:pt x="1243790" y="231122"/>
                  </a:lnTo>
                  <a:close/>
                </a:path>
                <a:path w="1250315" h="260984">
                  <a:moveTo>
                    <a:pt x="1183406" y="260977"/>
                  </a:moveTo>
                  <a:lnTo>
                    <a:pt x="1172371" y="260609"/>
                  </a:lnTo>
                  <a:lnTo>
                    <a:pt x="1174418" y="260609"/>
                  </a:lnTo>
                  <a:lnTo>
                    <a:pt x="1167830" y="259902"/>
                  </a:lnTo>
                  <a:lnTo>
                    <a:pt x="1128588" y="240505"/>
                  </a:lnTo>
                  <a:lnTo>
                    <a:pt x="1118510" y="225746"/>
                  </a:lnTo>
                  <a:lnTo>
                    <a:pt x="1144063" y="207782"/>
                  </a:lnTo>
                  <a:lnTo>
                    <a:pt x="1148027" y="212969"/>
                  </a:lnTo>
                  <a:lnTo>
                    <a:pt x="1151358" y="217080"/>
                  </a:lnTo>
                  <a:lnTo>
                    <a:pt x="1175689" y="231122"/>
                  </a:lnTo>
                  <a:lnTo>
                    <a:pt x="1243790" y="231122"/>
                  </a:lnTo>
                  <a:lnTo>
                    <a:pt x="1240649" y="236435"/>
                  </a:lnTo>
                  <a:lnTo>
                    <a:pt x="1208679" y="257668"/>
                  </a:lnTo>
                  <a:lnTo>
                    <a:pt x="1192202" y="260609"/>
                  </a:lnTo>
                  <a:lnTo>
                    <a:pt x="1183406" y="2609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48624" y="1258770"/>
              <a:ext cx="82902" cy="8290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48624" y="1763595"/>
              <a:ext cx="82902" cy="8290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48624" y="2268420"/>
              <a:ext cx="82902" cy="8290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48624" y="2557505"/>
              <a:ext cx="82902" cy="8576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48624" y="3506670"/>
              <a:ext cx="82902" cy="82902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7762874" y="476249"/>
            <a:ext cx="3952875" cy="552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5"/>
              </a:spcBef>
            </a:pPr>
            <a:endParaRPr sz="1500">
              <a:latin typeface="Times New Roman"/>
              <a:cs typeface="Times New Roman"/>
            </a:endParaRPr>
          </a:p>
          <a:p>
            <a:pPr marL="492125" marR="247650">
              <a:lnSpc>
                <a:spcPct val="96700"/>
              </a:lnSpc>
            </a:pPr>
            <a:r>
              <a:rPr sz="1650" spc="-4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45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45" dirty="0">
                <a:solidFill>
                  <a:srgbClr val="DEDEDE"/>
                </a:solidFill>
                <a:latin typeface="Trebuchet MS"/>
                <a:cs typeface="Trebuchet MS"/>
              </a:rPr>
              <a:t>aining</a:t>
            </a:r>
            <a:r>
              <a:rPr sz="1650" spc="-7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urt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550" spc="-6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k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sp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ecific da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ts</a:t>
            </a:r>
            <a:r>
              <a:rPr sz="1550" spc="-9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to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6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65" dirty="0">
                <a:solidFill>
                  <a:srgbClr val="DEDEDE"/>
                </a:solidFill>
                <a:latin typeface="Trebuchet MS"/>
                <a:cs typeface="Trebuchet MS"/>
              </a:rPr>
              <a:t>ail</a:t>
            </a:r>
            <a:r>
              <a:rPr sz="1550" spc="-65" dirty="0">
                <a:solidFill>
                  <a:srgbClr val="DEDEDE"/>
                </a:solidFill>
                <a:latin typeface="Trebuchet MS"/>
                <a:cs typeface="Trebuchet MS"/>
              </a:rPr>
              <a:t>or</a:t>
            </a:r>
            <a:r>
              <a:rPr sz="1550" spc="-5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ts</a:t>
            </a:r>
            <a:r>
              <a:rPr sz="1550" spc="-7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spo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Highe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550" spc="-6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ost</a:t>
            </a:r>
            <a:r>
              <a:rPr sz="1550" spc="-5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up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ro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800" spc="-20" dirty="0">
                <a:solidFill>
                  <a:srgbClr val="DEDEDE"/>
                </a:solidFill>
                <a:latin typeface="Trebuchet MS"/>
                <a:cs typeface="Trebuchet MS"/>
              </a:rPr>
              <a:t>.</a:t>
            </a:r>
            <a:r>
              <a:rPr sz="1800" spc="36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vo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l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v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-6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osts</a:t>
            </a:r>
            <a:endParaRPr sz="1550">
              <a:latin typeface="Trebuchet MS"/>
              <a:cs typeface="Trebuchet MS"/>
            </a:endParaRPr>
          </a:p>
          <a:p>
            <a:pPr marL="492125">
              <a:lnSpc>
                <a:spcPts val="1725"/>
              </a:lnSpc>
            </a:pP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or</a:t>
            </a:r>
            <a:r>
              <a:rPr sz="1550" spc="-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50" dirty="0">
                <a:solidFill>
                  <a:srgbClr val="DEDEDE"/>
                </a:solidFill>
                <a:latin typeface="Trebuchet MS"/>
                <a:cs typeface="Trebuchet MS"/>
              </a:rPr>
              <a:t>tr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aining</a:t>
            </a:r>
            <a:r>
              <a:rPr sz="1650" spc="-7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55" dirty="0">
                <a:solidFill>
                  <a:srgbClr val="DEDEDE"/>
                </a:solidFill>
                <a:latin typeface="Trebuchet MS"/>
                <a:cs typeface="Trebuchet MS"/>
              </a:rPr>
              <a:t>da</a:t>
            </a:r>
            <a:r>
              <a:rPr sz="1550" spc="-5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55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7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and</a:t>
            </a:r>
            <a:r>
              <a:rPr sz="1650" spc="-9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put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800" spc="-10" dirty="0">
                <a:solidFill>
                  <a:srgbClr val="DEDEDE"/>
                </a:solidFill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  <a:p>
            <a:pPr marL="492125">
              <a:lnSpc>
                <a:spcPct val="100000"/>
              </a:lnSpc>
              <a:spcBef>
                <a:spcPts val="240"/>
              </a:spcBef>
            </a:pP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Re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qu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-6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4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40" dirty="0">
                <a:solidFill>
                  <a:srgbClr val="DEDEDE"/>
                </a:solidFill>
                <a:latin typeface="Trebuchet MS"/>
                <a:cs typeface="Trebuchet MS"/>
              </a:rPr>
              <a:t>echnical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kn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ow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ledge</a:t>
            </a:r>
            <a:endParaRPr sz="1650">
              <a:latin typeface="Trebuchet MS"/>
              <a:cs typeface="Trebuchet MS"/>
            </a:endParaRPr>
          </a:p>
          <a:p>
            <a:pPr marL="492125" marR="302895">
              <a:lnSpc>
                <a:spcPct val="82100"/>
              </a:lnSpc>
              <a:spcBef>
                <a:spcPts val="580"/>
              </a:spcBef>
            </a:pP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Highl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y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usto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mi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z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able</a:t>
            </a:r>
            <a:r>
              <a:rPr sz="1800" spc="-35" dirty="0">
                <a:solidFill>
                  <a:srgbClr val="DEDEDE"/>
                </a:solidFill>
                <a:latin typeface="Trebuchet MS"/>
                <a:cs typeface="Trebuchet MS"/>
              </a:rPr>
              <a:t>.</a:t>
            </a:r>
            <a:r>
              <a:rPr sz="1800" spc="-5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Can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6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65" dirty="0">
                <a:solidFill>
                  <a:srgbClr val="DEDEDE"/>
                </a:solidFill>
                <a:latin typeface="Trebuchet MS"/>
                <a:cs typeface="Trebuchet MS"/>
              </a:rPr>
              <a:t>ail</a:t>
            </a:r>
            <a:r>
              <a:rPr sz="1550" spc="-65" dirty="0">
                <a:solidFill>
                  <a:srgbClr val="DEDEDE"/>
                </a:solidFill>
                <a:latin typeface="Trebuchet MS"/>
                <a:cs typeface="Trebuchet MS"/>
              </a:rPr>
              <a:t>or</a:t>
            </a:r>
            <a:r>
              <a:rPr sz="1550" spc="-5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he 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550" spc="-3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del</a:t>
            </a:r>
            <a:r>
              <a:rPr sz="1650" spc="-7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to</a:t>
            </a:r>
            <a:r>
              <a:rPr sz="1550" spc="-5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sp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ecific</a:t>
            </a:r>
            <a:r>
              <a:rPr sz="1650" spc="-10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need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800" spc="-25" dirty="0">
                <a:solidFill>
                  <a:srgbClr val="DEDEDE"/>
                </a:solidFill>
                <a:latin typeface="Trebuchet MS"/>
                <a:cs typeface="Trebuchet MS"/>
              </a:rPr>
              <a:t>.</a:t>
            </a:r>
            <a:r>
              <a:rPr sz="1800" spc="-10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Change 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1650" spc="-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beha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v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our</a:t>
            </a:r>
            <a:r>
              <a:rPr sz="1550" spc="-9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and</a:t>
            </a:r>
            <a:r>
              <a:rPr sz="1650" spc="-114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gain</a:t>
            </a:r>
            <a:r>
              <a:rPr sz="1650" spc="-7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kn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ow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ledge f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or</a:t>
            </a:r>
            <a:r>
              <a:rPr sz="1550" spc="-9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sp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ecific</a:t>
            </a:r>
            <a:r>
              <a:rPr sz="1650" spc="-10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k</a:t>
            </a:r>
            <a:r>
              <a:rPr sz="1800" spc="-10" dirty="0">
                <a:solidFill>
                  <a:srgbClr val="DEDEDE"/>
                </a:solidFill>
                <a:latin typeface="Trebuchet MS"/>
                <a:cs typeface="Trebuchet MS"/>
              </a:rPr>
              <a:t>(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800" spc="-10" dirty="0">
                <a:solidFill>
                  <a:srgbClr val="DEDEDE"/>
                </a:solidFill>
                <a:latin typeface="Trebuchet MS"/>
                <a:cs typeface="Trebuchet MS"/>
              </a:rPr>
              <a:t>)</a:t>
            </a:r>
            <a:endParaRPr sz="1800">
              <a:latin typeface="Trebuchet MS"/>
              <a:cs typeface="Trebuchet MS"/>
            </a:endParaRPr>
          </a:p>
          <a:p>
            <a:pPr marL="492125" marR="208915">
              <a:lnSpc>
                <a:spcPct val="79900"/>
              </a:lnSpc>
              <a:spcBef>
                <a:spcPts val="525"/>
              </a:spcBef>
            </a:pP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Acc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ur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ac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y</a:t>
            </a:r>
            <a:r>
              <a:rPr sz="1550" spc="3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and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st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enc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y</a:t>
            </a:r>
            <a:r>
              <a:rPr sz="1550" spc="3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4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4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4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650" spc="4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high</a:t>
            </a:r>
            <a:r>
              <a:rPr sz="1800" spc="-25" dirty="0">
                <a:solidFill>
                  <a:srgbClr val="DEDEDE"/>
                </a:solidFill>
                <a:latin typeface="Trebuchet MS"/>
                <a:cs typeface="Trebuchet MS"/>
              </a:rPr>
              <a:t>.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ts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45" dirty="0">
                <a:solidFill>
                  <a:srgbClr val="DEDEDE"/>
                </a:solidFill>
                <a:latin typeface="Trebuchet MS"/>
                <a:cs typeface="Trebuchet MS"/>
              </a:rPr>
              <a:t>En</a:t>
            </a:r>
            <a:r>
              <a:rPr sz="1550" spc="-4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45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45" dirty="0">
                <a:solidFill>
                  <a:srgbClr val="DEDEDE"/>
                </a:solidFill>
                <a:latin typeface="Trebuchet MS"/>
                <a:cs typeface="Trebuchet MS"/>
              </a:rPr>
              <a:t>rpr</a:t>
            </a:r>
            <a:r>
              <a:rPr sz="1650" spc="-45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spc="-45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spc="-45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800" spc="-45" dirty="0">
                <a:solidFill>
                  <a:srgbClr val="DEDEDE"/>
                </a:solidFill>
                <a:latin typeface="Trebuchet MS"/>
                <a:cs typeface="Trebuchet MS"/>
              </a:rPr>
              <a:t>,</a:t>
            </a:r>
            <a:r>
              <a:rPr sz="1800" spc="-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pro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d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650" spc="1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and 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d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main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sp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ecific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us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 ca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800" spc="-10" dirty="0">
                <a:solidFill>
                  <a:srgbClr val="DEDEDE"/>
                </a:solidFill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ADB99E5-236D-4512-F056-64283C1FD76E}"/>
                  </a:ext>
                </a:extLst>
              </p14:cNvPr>
              <p14:cNvContentPartPr/>
              <p14:nvPr/>
            </p14:nvContentPartPr>
            <p14:xfrm>
              <a:off x="5097119" y="5078542"/>
              <a:ext cx="191160" cy="2469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ADB99E5-236D-4512-F056-64283C1FD7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34479" y="5015902"/>
                <a:ext cx="316800" cy="37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78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050" spc="-70" dirty="0">
                <a:latin typeface="Verdana"/>
                <a:cs typeface="Verdana"/>
              </a:rPr>
              <a:t>A</a:t>
            </a:r>
            <a:r>
              <a:rPr spc="-70" dirty="0"/>
              <a:t>d</a:t>
            </a:r>
            <a:r>
              <a:rPr sz="3850" spc="-70" dirty="0"/>
              <a:t>v</a:t>
            </a:r>
            <a:r>
              <a:rPr sz="4500" spc="-70" dirty="0">
                <a:latin typeface="Arial MT"/>
                <a:cs typeface="Arial MT"/>
              </a:rPr>
              <a:t>a</a:t>
            </a:r>
            <a:r>
              <a:rPr spc="-70" dirty="0"/>
              <a:t>n</a:t>
            </a:r>
            <a:r>
              <a:rPr sz="3850" spc="-70" dirty="0"/>
              <a:t>t</a:t>
            </a:r>
            <a:r>
              <a:rPr sz="4500" spc="-70" dirty="0">
                <a:latin typeface="Arial MT"/>
                <a:cs typeface="Arial MT"/>
              </a:rPr>
              <a:t>a</a:t>
            </a:r>
            <a:r>
              <a:rPr spc="-70" dirty="0"/>
              <a:t>ge</a:t>
            </a:r>
            <a:r>
              <a:rPr sz="3850" spc="-70" dirty="0"/>
              <a:t>s</a:t>
            </a:r>
            <a:r>
              <a:rPr sz="3850" spc="-175" dirty="0"/>
              <a:t> </a:t>
            </a:r>
            <a:r>
              <a:rPr sz="3850" dirty="0"/>
              <a:t>o</a:t>
            </a:r>
            <a:r>
              <a:rPr dirty="0"/>
              <a:t>f</a:t>
            </a:r>
            <a:r>
              <a:rPr spc="-254" dirty="0"/>
              <a:t> </a:t>
            </a:r>
            <a:r>
              <a:rPr sz="4050" spc="-85" dirty="0">
                <a:latin typeface="Verdana"/>
                <a:cs typeface="Verdana"/>
              </a:rPr>
              <a:t>F</a:t>
            </a:r>
            <a:r>
              <a:rPr spc="-85" dirty="0"/>
              <a:t>ine</a:t>
            </a:r>
            <a:r>
              <a:rPr sz="3850" spc="-85" dirty="0"/>
              <a:t>tu</a:t>
            </a:r>
            <a:r>
              <a:rPr spc="-85" dirty="0"/>
              <a:t>ning</a:t>
            </a:r>
            <a:endParaRPr sz="385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732547"/>
            <a:ext cx="5034280" cy="1449070"/>
            <a:chOff x="0" y="1732547"/>
            <a:chExt cx="5034280" cy="1449070"/>
          </a:xfrm>
        </p:grpSpPr>
        <p:sp>
          <p:nvSpPr>
            <p:cNvPr id="4" name="object 4"/>
            <p:cNvSpPr/>
            <p:nvPr/>
          </p:nvSpPr>
          <p:spPr>
            <a:xfrm>
              <a:off x="1143075" y="2133599"/>
              <a:ext cx="3891279" cy="1047750"/>
            </a:xfrm>
            <a:custGeom>
              <a:avLst/>
              <a:gdLst/>
              <a:ahLst/>
              <a:cxnLst/>
              <a:rect l="l" t="t" r="r" b="b"/>
              <a:pathLst>
                <a:path w="3891279" h="1047750">
                  <a:moveTo>
                    <a:pt x="3128979" y="1047749"/>
                  </a:moveTo>
                  <a:lnTo>
                    <a:pt x="3128979" y="952499"/>
                  </a:lnTo>
                  <a:lnTo>
                    <a:pt x="0" y="952499"/>
                  </a:lnTo>
                  <a:lnTo>
                    <a:pt x="0" y="95249"/>
                  </a:lnTo>
                  <a:lnTo>
                    <a:pt x="3128979" y="95249"/>
                  </a:lnTo>
                  <a:lnTo>
                    <a:pt x="3128979" y="0"/>
                  </a:lnTo>
                  <a:lnTo>
                    <a:pt x="3891029" y="523874"/>
                  </a:lnTo>
                  <a:lnTo>
                    <a:pt x="3128979" y="1047749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732547"/>
              <a:ext cx="1143635" cy="1353820"/>
            </a:xfrm>
            <a:custGeom>
              <a:avLst/>
              <a:gdLst/>
              <a:ahLst/>
              <a:cxnLst/>
              <a:rect l="l" t="t" r="r" b="b"/>
              <a:pathLst>
                <a:path w="1143635" h="1353820">
                  <a:moveTo>
                    <a:pt x="1143075" y="1353552"/>
                  </a:moveTo>
                  <a:lnTo>
                    <a:pt x="0" y="1127960"/>
                  </a:lnTo>
                  <a:lnTo>
                    <a:pt x="0" y="0"/>
                  </a:lnTo>
                  <a:lnTo>
                    <a:pt x="1143075" y="496302"/>
                  </a:lnTo>
                  <a:lnTo>
                    <a:pt x="1143075" y="1353552"/>
                  </a:lnTo>
                  <a:close/>
                </a:path>
              </a:pathLst>
            </a:custGeom>
            <a:solidFill>
              <a:srgbClr val="115C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3236494"/>
            <a:ext cx="7031990" cy="1128395"/>
            <a:chOff x="0" y="3236494"/>
            <a:chExt cx="7031990" cy="1128395"/>
          </a:xfrm>
        </p:grpSpPr>
        <p:sp>
          <p:nvSpPr>
            <p:cNvPr id="7" name="object 7"/>
            <p:cNvSpPr/>
            <p:nvPr/>
          </p:nvSpPr>
          <p:spPr>
            <a:xfrm>
              <a:off x="1143075" y="3276599"/>
              <a:ext cx="5888990" cy="1047750"/>
            </a:xfrm>
            <a:custGeom>
              <a:avLst/>
              <a:gdLst/>
              <a:ahLst/>
              <a:cxnLst/>
              <a:rect l="l" t="t" r="r" b="b"/>
              <a:pathLst>
                <a:path w="5888990" h="1047750">
                  <a:moveTo>
                    <a:pt x="5126819" y="1047749"/>
                  </a:moveTo>
                  <a:lnTo>
                    <a:pt x="5126819" y="952499"/>
                  </a:lnTo>
                  <a:lnTo>
                    <a:pt x="0" y="952499"/>
                  </a:lnTo>
                  <a:lnTo>
                    <a:pt x="0" y="95249"/>
                  </a:lnTo>
                  <a:lnTo>
                    <a:pt x="5126819" y="95249"/>
                  </a:lnTo>
                  <a:lnTo>
                    <a:pt x="5126819" y="0"/>
                  </a:lnTo>
                  <a:lnTo>
                    <a:pt x="5888869" y="523874"/>
                  </a:lnTo>
                  <a:lnTo>
                    <a:pt x="5126819" y="1047749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36494"/>
              <a:ext cx="1143635" cy="1128395"/>
            </a:xfrm>
            <a:custGeom>
              <a:avLst/>
              <a:gdLst/>
              <a:ahLst/>
              <a:cxnLst/>
              <a:rect l="l" t="t" r="r" b="b"/>
              <a:pathLst>
                <a:path w="1143635" h="1128395">
                  <a:moveTo>
                    <a:pt x="0" y="1127960"/>
                  </a:moveTo>
                  <a:lnTo>
                    <a:pt x="0" y="0"/>
                  </a:lnTo>
                  <a:lnTo>
                    <a:pt x="1143075" y="135355"/>
                  </a:lnTo>
                  <a:lnTo>
                    <a:pt x="1143075" y="992605"/>
                  </a:lnTo>
                  <a:lnTo>
                    <a:pt x="0" y="1127960"/>
                  </a:lnTo>
                  <a:close/>
                </a:path>
              </a:pathLst>
            </a:custGeom>
            <a:solidFill>
              <a:srgbClr val="115C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4419600"/>
            <a:ext cx="9030335" cy="1449070"/>
            <a:chOff x="0" y="4419600"/>
            <a:chExt cx="9030335" cy="1449070"/>
          </a:xfrm>
        </p:grpSpPr>
        <p:sp>
          <p:nvSpPr>
            <p:cNvPr id="10" name="object 10"/>
            <p:cNvSpPr/>
            <p:nvPr/>
          </p:nvSpPr>
          <p:spPr>
            <a:xfrm>
              <a:off x="1143075" y="4419600"/>
              <a:ext cx="7887334" cy="1047750"/>
            </a:xfrm>
            <a:custGeom>
              <a:avLst/>
              <a:gdLst/>
              <a:ahLst/>
              <a:cxnLst/>
              <a:rect l="l" t="t" r="r" b="b"/>
              <a:pathLst>
                <a:path w="7887334" h="1047750">
                  <a:moveTo>
                    <a:pt x="7124658" y="1047749"/>
                  </a:moveTo>
                  <a:lnTo>
                    <a:pt x="7124658" y="952499"/>
                  </a:lnTo>
                  <a:lnTo>
                    <a:pt x="0" y="952499"/>
                  </a:lnTo>
                  <a:lnTo>
                    <a:pt x="0" y="95249"/>
                  </a:lnTo>
                  <a:lnTo>
                    <a:pt x="7124658" y="95249"/>
                  </a:lnTo>
                  <a:lnTo>
                    <a:pt x="7124658" y="0"/>
                  </a:lnTo>
                  <a:lnTo>
                    <a:pt x="7886709" y="523874"/>
                  </a:lnTo>
                  <a:lnTo>
                    <a:pt x="7124658" y="1047749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4514849"/>
              <a:ext cx="1143635" cy="1353820"/>
            </a:xfrm>
            <a:custGeom>
              <a:avLst/>
              <a:gdLst/>
              <a:ahLst/>
              <a:cxnLst/>
              <a:rect l="l" t="t" r="r" b="b"/>
              <a:pathLst>
                <a:path w="1143635" h="1353820">
                  <a:moveTo>
                    <a:pt x="0" y="1353552"/>
                  </a:moveTo>
                  <a:lnTo>
                    <a:pt x="0" y="225592"/>
                  </a:lnTo>
                  <a:lnTo>
                    <a:pt x="1143075" y="0"/>
                  </a:lnTo>
                  <a:lnTo>
                    <a:pt x="1143075" y="857249"/>
                  </a:lnTo>
                  <a:lnTo>
                    <a:pt x="0" y="1353552"/>
                  </a:lnTo>
                  <a:close/>
                </a:path>
              </a:pathLst>
            </a:custGeom>
            <a:solidFill>
              <a:srgbClr val="115C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05950" y="0"/>
            <a:ext cx="2686050" cy="685800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600" spc="-10" dirty="0"/>
              <a:t>P</a:t>
            </a:r>
            <a:r>
              <a:rPr spc="-10" dirty="0"/>
              <a:t>e</a:t>
            </a:r>
            <a:r>
              <a:rPr sz="2450" spc="-10" dirty="0"/>
              <a:t>r</a:t>
            </a:r>
            <a:r>
              <a:rPr spc="-10" dirty="0"/>
              <a:t>f</a:t>
            </a:r>
            <a:r>
              <a:rPr sz="2450" spc="-10" dirty="0"/>
              <a:t>or</a:t>
            </a:r>
            <a:r>
              <a:rPr spc="-10" dirty="0"/>
              <a:t>m</a:t>
            </a:r>
            <a:r>
              <a:rPr sz="2600" spc="-10" dirty="0"/>
              <a:t>a</a:t>
            </a:r>
            <a:r>
              <a:rPr spc="-10" dirty="0"/>
              <a:t>nce</a:t>
            </a:r>
            <a:endParaRPr sz="2600"/>
          </a:p>
          <a:p>
            <a:pPr>
              <a:lnSpc>
                <a:spcPct val="100000"/>
              </a:lnSpc>
            </a:pPr>
            <a:endParaRPr sz="2400"/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2400"/>
          </a:p>
          <a:p>
            <a:pPr marL="12700">
              <a:lnSpc>
                <a:spcPct val="100000"/>
              </a:lnSpc>
            </a:pPr>
            <a:r>
              <a:rPr sz="2600" spc="-80" dirty="0">
                <a:latin typeface="Arial MT"/>
                <a:cs typeface="Arial MT"/>
              </a:rPr>
              <a:t>D</a:t>
            </a:r>
            <a:r>
              <a:rPr sz="2600" spc="-80" dirty="0"/>
              <a:t>a</a:t>
            </a:r>
            <a:r>
              <a:rPr sz="2450" spc="-80" dirty="0"/>
              <a:t>t</a:t>
            </a:r>
            <a:r>
              <a:rPr sz="2600" spc="-80" dirty="0"/>
              <a:t>a</a:t>
            </a:r>
            <a:r>
              <a:rPr sz="2600" spc="-120" dirty="0"/>
              <a:t> </a:t>
            </a:r>
            <a:r>
              <a:rPr sz="2600" dirty="0"/>
              <a:t>P</a:t>
            </a:r>
            <a:r>
              <a:rPr sz="2450" dirty="0"/>
              <a:t>r</a:t>
            </a:r>
            <a:r>
              <a:rPr dirty="0"/>
              <a:t>i</a:t>
            </a:r>
            <a:r>
              <a:rPr sz="2450" dirty="0"/>
              <a:t>v</a:t>
            </a:r>
            <a:r>
              <a:rPr sz="2600" dirty="0"/>
              <a:t>a</a:t>
            </a:r>
            <a:r>
              <a:rPr dirty="0"/>
              <a:t>c</a:t>
            </a:r>
            <a:r>
              <a:rPr sz="2450" dirty="0"/>
              <a:t>y</a:t>
            </a:r>
            <a:r>
              <a:rPr sz="2450" spc="-80" dirty="0"/>
              <a:t> </a:t>
            </a:r>
            <a:r>
              <a:rPr sz="2600" dirty="0"/>
              <a:t>a</a:t>
            </a:r>
            <a:r>
              <a:rPr dirty="0"/>
              <a:t>nd</a:t>
            </a:r>
            <a:r>
              <a:rPr spc="-130" dirty="0"/>
              <a:t> </a:t>
            </a:r>
            <a:r>
              <a:rPr sz="2600" spc="-10" dirty="0"/>
              <a:t>S</a:t>
            </a:r>
            <a:r>
              <a:rPr spc="-10" dirty="0"/>
              <a:t>ec</a:t>
            </a:r>
            <a:r>
              <a:rPr sz="2450" spc="-10" dirty="0"/>
              <a:t>ur</a:t>
            </a:r>
            <a:r>
              <a:rPr spc="-10" dirty="0"/>
              <a:t>i</a:t>
            </a:r>
            <a:r>
              <a:rPr sz="2450" spc="-10" dirty="0"/>
              <a:t>ty</a:t>
            </a:r>
            <a:endParaRPr sz="2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850"/>
              </a:spcBef>
            </a:pPr>
            <a:endParaRPr sz="2400"/>
          </a:p>
          <a:p>
            <a:pPr marL="12700" marR="5080">
              <a:lnSpc>
                <a:spcPct val="85900"/>
              </a:lnSpc>
            </a:pPr>
            <a:r>
              <a:rPr sz="2600" dirty="0"/>
              <a:t>L</a:t>
            </a:r>
            <a:r>
              <a:rPr sz="2450" dirty="0"/>
              <a:t>ow</a:t>
            </a:r>
            <a:r>
              <a:rPr dirty="0"/>
              <a:t>e</a:t>
            </a:r>
            <a:r>
              <a:rPr sz="2450" dirty="0"/>
              <a:t>r</a:t>
            </a:r>
            <a:r>
              <a:rPr sz="2450" spc="-85" dirty="0"/>
              <a:t> </a:t>
            </a:r>
            <a:r>
              <a:rPr sz="2450" spc="-30" dirty="0"/>
              <a:t>op</a:t>
            </a:r>
            <a:r>
              <a:rPr spc="-30" dirty="0"/>
              <a:t>e</a:t>
            </a:r>
            <a:r>
              <a:rPr sz="2450" spc="-30" dirty="0"/>
              <a:t>r</a:t>
            </a:r>
            <a:r>
              <a:rPr sz="2600" spc="-30" dirty="0"/>
              <a:t>a</a:t>
            </a:r>
            <a:r>
              <a:rPr sz="2450" spc="-30" dirty="0"/>
              <a:t>t</a:t>
            </a:r>
            <a:r>
              <a:rPr spc="-30" dirty="0"/>
              <a:t>i</a:t>
            </a:r>
            <a:r>
              <a:rPr sz="2450" spc="-30" dirty="0"/>
              <a:t>o</a:t>
            </a:r>
            <a:r>
              <a:rPr spc="-30" dirty="0"/>
              <a:t>n</a:t>
            </a:r>
            <a:r>
              <a:rPr sz="2600" spc="-30" dirty="0"/>
              <a:t>a</a:t>
            </a:r>
            <a:r>
              <a:rPr spc="-30" dirty="0"/>
              <a:t>l</a:t>
            </a:r>
            <a:r>
              <a:rPr spc="-114" dirty="0"/>
              <a:t> </a:t>
            </a:r>
            <a:r>
              <a:rPr spc="75" dirty="0"/>
              <a:t>c</a:t>
            </a:r>
            <a:r>
              <a:rPr sz="2450" spc="75" dirty="0"/>
              <a:t>osts</a:t>
            </a:r>
            <a:r>
              <a:rPr sz="2900" spc="75" dirty="0">
                <a:latin typeface="Arial MT"/>
                <a:cs typeface="Arial MT"/>
              </a:rPr>
              <a:t>,</a:t>
            </a:r>
            <a:r>
              <a:rPr sz="2900" spc="-150" dirty="0">
                <a:latin typeface="Arial MT"/>
                <a:cs typeface="Arial MT"/>
              </a:rPr>
              <a:t> </a:t>
            </a:r>
            <a:r>
              <a:rPr sz="2600" spc="-35" dirty="0"/>
              <a:t>S</a:t>
            </a:r>
            <a:r>
              <a:rPr spc="-35" dirty="0"/>
              <a:t>c</a:t>
            </a:r>
            <a:r>
              <a:rPr sz="2600" spc="-35" dirty="0"/>
              <a:t>a</a:t>
            </a:r>
            <a:r>
              <a:rPr spc="-35" dirty="0"/>
              <a:t>l</a:t>
            </a:r>
            <a:r>
              <a:rPr sz="2600" spc="-35" dirty="0"/>
              <a:t>a</a:t>
            </a:r>
            <a:r>
              <a:rPr spc="-35" dirty="0"/>
              <a:t>bili</a:t>
            </a:r>
            <a:r>
              <a:rPr sz="2450" spc="-35" dirty="0"/>
              <a:t>ty</a:t>
            </a:r>
            <a:r>
              <a:rPr sz="2450" spc="-70" dirty="0"/>
              <a:t> </a:t>
            </a:r>
            <a:r>
              <a:rPr sz="2600" spc="-25" dirty="0"/>
              <a:t>a</a:t>
            </a:r>
            <a:r>
              <a:rPr spc="-25" dirty="0"/>
              <a:t>nd </a:t>
            </a:r>
            <a:r>
              <a:rPr sz="2600" spc="-10" dirty="0"/>
              <a:t>R</a:t>
            </a:r>
            <a:r>
              <a:rPr spc="-10" dirty="0"/>
              <a:t>eli</a:t>
            </a:r>
            <a:r>
              <a:rPr sz="2600" spc="-10" dirty="0"/>
              <a:t>a</a:t>
            </a:r>
            <a:r>
              <a:rPr spc="-10" dirty="0"/>
              <a:t>bili</a:t>
            </a:r>
            <a:r>
              <a:rPr sz="2450" spc="-10" dirty="0"/>
              <a:t>ty</a:t>
            </a:r>
            <a:endParaRPr sz="2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249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4050" spc="-180" dirty="0">
                <a:latin typeface="Arial MT"/>
                <a:cs typeface="Arial MT"/>
              </a:rPr>
              <a:t>W</a:t>
            </a:r>
            <a:r>
              <a:rPr spc="-180" dirty="0"/>
              <a:t>h</a:t>
            </a:r>
            <a:r>
              <a:rPr sz="4050" spc="-180" dirty="0">
                <a:latin typeface="Arial MT"/>
                <a:cs typeface="Arial MT"/>
              </a:rPr>
              <a:t>a</a:t>
            </a:r>
            <a:r>
              <a:rPr sz="3850" spc="-180" dirty="0"/>
              <a:t>t</a:t>
            </a:r>
            <a:r>
              <a:rPr sz="3850" spc="-120" dirty="0"/>
              <a:t> </a:t>
            </a:r>
            <a:r>
              <a:rPr spc="50" dirty="0"/>
              <a:t>i</a:t>
            </a:r>
            <a:r>
              <a:rPr sz="3850" spc="50" dirty="0"/>
              <a:t>s</a:t>
            </a:r>
            <a:r>
              <a:rPr sz="3850" spc="-120" dirty="0"/>
              <a:t> </a:t>
            </a:r>
            <a:r>
              <a:rPr sz="4050" spc="-40" dirty="0"/>
              <a:t>I</a:t>
            </a:r>
            <a:r>
              <a:rPr spc="-40" dirty="0"/>
              <a:t>n</a:t>
            </a:r>
            <a:r>
              <a:rPr sz="3850" spc="-40" dirty="0"/>
              <a:t>stru</a:t>
            </a:r>
            <a:r>
              <a:rPr spc="-40" dirty="0"/>
              <a:t>c</a:t>
            </a:r>
            <a:r>
              <a:rPr sz="3850" spc="-40" dirty="0"/>
              <a:t>t</a:t>
            </a:r>
            <a:r>
              <a:rPr spc="-40" dirty="0"/>
              <a:t>i</a:t>
            </a:r>
            <a:r>
              <a:rPr sz="3850" spc="-40" dirty="0"/>
              <a:t>o</a:t>
            </a:r>
            <a:r>
              <a:rPr spc="-40" dirty="0"/>
              <a:t>n</a:t>
            </a:r>
            <a:r>
              <a:rPr spc="-210" dirty="0"/>
              <a:t> </a:t>
            </a:r>
            <a:r>
              <a:rPr sz="4050" spc="-10" dirty="0"/>
              <a:t>F</a:t>
            </a:r>
            <a:r>
              <a:rPr spc="-10" dirty="0"/>
              <a:t>ine</a:t>
            </a:r>
            <a:r>
              <a:rPr sz="3850" spc="-10" dirty="0"/>
              <a:t>tu</a:t>
            </a:r>
            <a:r>
              <a:rPr spc="-10" dirty="0"/>
              <a:t>ning</a:t>
            </a:r>
            <a:r>
              <a:rPr sz="4100" spc="-10" dirty="0">
                <a:latin typeface="SimSun"/>
                <a:cs typeface="SimSun"/>
              </a:rPr>
              <a:t>?</a:t>
            </a:r>
            <a:endParaRPr sz="41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2050" spc="-50" dirty="0">
                <a:hlinkClick r:id="rId2"/>
              </a:rPr>
              <a:t>T</a:t>
            </a:r>
            <a:r>
              <a:rPr sz="1900" spc="-50" dirty="0">
                <a:hlinkClick r:id="rId2"/>
              </a:rPr>
              <a:t>r</a:t>
            </a:r>
            <a:r>
              <a:rPr sz="2050" spc="-50" dirty="0">
                <a:hlinkClick r:id="rId2"/>
              </a:rPr>
              <a:t>aining</a:t>
            </a:r>
            <a:r>
              <a:rPr sz="2050" spc="-105" dirty="0">
                <a:hlinkClick r:id="rId2"/>
              </a:rPr>
              <a:t> </a:t>
            </a:r>
            <a:r>
              <a:rPr sz="2050" dirty="0">
                <a:hlinkClick r:id="rId2"/>
              </a:rPr>
              <a:t>lang</a:t>
            </a:r>
            <a:r>
              <a:rPr sz="1900" dirty="0">
                <a:hlinkClick r:id="rId2"/>
              </a:rPr>
              <a:t>u</a:t>
            </a:r>
            <a:r>
              <a:rPr sz="2050" dirty="0">
                <a:hlinkClick r:id="rId2"/>
              </a:rPr>
              <a:t>age</a:t>
            </a:r>
            <a:r>
              <a:rPr sz="2050" spc="-45" dirty="0">
                <a:hlinkClick r:id="rId2"/>
              </a:rPr>
              <a:t> </a:t>
            </a:r>
            <a:r>
              <a:rPr sz="2050" dirty="0">
                <a:hlinkClick r:id="rId2"/>
              </a:rPr>
              <a:t>m</a:t>
            </a:r>
            <a:r>
              <a:rPr sz="1900" dirty="0">
                <a:hlinkClick r:id="rId2"/>
              </a:rPr>
              <a:t>o</a:t>
            </a:r>
            <a:r>
              <a:rPr sz="2050" dirty="0">
                <a:hlinkClick r:id="rId2"/>
              </a:rPr>
              <a:t>del</a:t>
            </a:r>
            <a:r>
              <a:rPr sz="1900" dirty="0">
                <a:hlinkClick r:id="rId2"/>
              </a:rPr>
              <a:t>s</a:t>
            </a:r>
            <a:r>
              <a:rPr sz="1900" spc="-40" dirty="0">
                <a:hlinkClick r:id="rId2"/>
              </a:rPr>
              <a:t> </a:t>
            </a:r>
            <a:r>
              <a:rPr sz="1900" dirty="0">
                <a:hlinkClick r:id="rId2"/>
              </a:rPr>
              <a:t>to</a:t>
            </a:r>
            <a:r>
              <a:rPr sz="1900" spc="-30" dirty="0">
                <a:hlinkClick r:id="rId2"/>
              </a:rPr>
              <a:t> </a:t>
            </a:r>
            <a:r>
              <a:rPr sz="2050" spc="-25" dirty="0">
                <a:hlinkClick r:id="rId2"/>
              </a:rPr>
              <a:t>f</a:t>
            </a:r>
            <a:r>
              <a:rPr sz="1900" spc="-25" dirty="0">
                <a:hlinkClick r:id="rId2"/>
              </a:rPr>
              <a:t>o</a:t>
            </a:r>
            <a:r>
              <a:rPr sz="2050" spc="-25" dirty="0">
                <a:hlinkClick r:id="rId2"/>
              </a:rPr>
              <a:t>ll</a:t>
            </a:r>
            <a:r>
              <a:rPr sz="1900" spc="-25" dirty="0">
                <a:hlinkClick r:id="rId2"/>
              </a:rPr>
              <a:t>ow</a:t>
            </a:r>
            <a:r>
              <a:rPr sz="1900" spc="-60" dirty="0">
                <a:hlinkClick r:id="rId2"/>
              </a:rPr>
              <a:t> </a:t>
            </a:r>
            <a:r>
              <a:rPr sz="2050" dirty="0">
                <a:hlinkClick r:id="rId2"/>
              </a:rPr>
              <a:t>in</a:t>
            </a:r>
            <a:r>
              <a:rPr sz="1900" dirty="0">
                <a:hlinkClick r:id="rId2"/>
              </a:rPr>
              <a:t>stru</a:t>
            </a:r>
            <a:r>
              <a:rPr sz="2050" dirty="0">
                <a:hlinkClick r:id="rId2"/>
              </a:rPr>
              <a:t>c</a:t>
            </a:r>
            <a:r>
              <a:rPr sz="1900" dirty="0">
                <a:hlinkClick r:id="rId2"/>
              </a:rPr>
              <a:t>t</a:t>
            </a:r>
            <a:r>
              <a:rPr sz="2050" dirty="0">
                <a:hlinkClick r:id="rId2"/>
              </a:rPr>
              <a:t>i</a:t>
            </a:r>
            <a:r>
              <a:rPr sz="1900" dirty="0">
                <a:hlinkClick r:id="rId2"/>
              </a:rPr>
              <a:t>o</a:t>
            </a:r>
            <a:r>
              <a:rPr sz="2050" dirty="0">
                <a:hlinkClick r:id="rId2"/>
              </a:rPr>
              <a:t>n</a:t>
            </a:r>
            <a:r>
              <a:rPr sz="1900" dirty="0">
                <a:hlinkClick r:id="rId2"/>
              </a:rPr>
              <a:t>s</a:t>
            </a:r>
            <a:r>
              <a:rPr sz="1900" spc="-40" dirty="0">
                <a:hlinkClick r:id="rId2"/>
              </a:rPr>
              <a:t> w</a:t>
            </a:r>
            <a:r>
              <a:rPr sz="2050" spc="-40" dirty="0">
                <a:hlinkClick r:id="rId2"/>
              </a:rPr>
              <a:t>i</a:t>
            </a:r>
            <a:r>
              <a:rPr sz="1900" spc="-40" dirty="0">
                <a:hlinkClick r:id="rId2"/>
              </a:rPr>
              <a:t>t</a:t>
            </a:r>
            <a:r>
              <a:rPr sz="2050" spc="-40" dirty="0">
                <a:hlinkClick r:id="rId2"/>
              </a:rPr>
              <a:t>h</a:t>
            </a:r>
            <a:r>
              <a:rPr sz="2050" spc="-65" dirty="0">
                <a:hlinkClick r:id="rId2"/>
              </a:rPr>
              <a:t> </a:t>
            </a:r>
            <a:r>
              <a:rPr sz="2050" dirty="0">
                <a:hlinkClick r:id="rId2"/>
              </a:rPr>
              <a:t>h</a:t>
            </a:r>
            <a:r>
              <a:rPr sz="1900" dirty="0">
                <a:hlinkClick r:id="rId2"/>
              </a:rPr>
              <a:t>u</a:t>
            </a:r>
            <a:r>
              <a:rPr sz="2050" dirty="0">
                <a:hlinkClick r:id="rId2"/>
              </a:rPr>
              <a:t>man</a:t>
            </a:r>
            <a:r>
              <a:rPr sz="2050" spc="-50" dirty="0">
                <a:hlinkClick r:id="rId2"/>
              </a:rPr>
              <a:t> </a:t>
            </a:r>
            <a:r>
              <a:rPr sz="2050" dirty="0">
                <a:hlinkClick r:id="rId2"/>
              </a:rPr>
              <a:t>feedback</a:t>
            </a:r>
            <a:r>
              <a:rPr sz="2250" spc="-60" dirty="0"/>
              <a:t>  </a:t>
            </a:r>
            <a:r>
              <a:rPr sz="2050" dirty="0"/>
              <a:t>O</a:t>
            </a:r>
            <a:r>
              <a:rPr sz="1900" dirty="0"/>
              <a:t>p</a:t>
            </a:r>
            <a:r>
              <a:rPr sz="2050" dirty="0"/>
              <a:t>en</a:t>
            </a:r>
            <a:r>
              <a:rPr sz="2000" dirty="0"/>
              <a:t>AI</a:t>
            </a:r>
            <a:r>
              <a:rPr sz="2000" spc="-30" dirty="0"/>
              <a:t> </a:t>
            </a:r>
            <a:r>
              <a:rPr sz="2050" spc="-10" dirty="0"/>
              <a:t>Pa</a:t>
            </a:r>
            <a:r>
              <a:rPr sz="1900" spc="-10" dirty="0"/>
              <a:t>p</a:t>
            </a:r>
            <a:r>
              <a:rPr sz="2050" spc="-10" dirty="0"/>
              <a:t>e</a:t>
            </a:r>
            <a:r>
              <a:rPr sz="1900" spc="-10" dirty="0"/>
              <a:t>r</a:t>
            </a:r>
            <a:r>
              <a:rPr sz="2250" spc="-10" dirty="0"/>
              <a:t>)</a:t>
            </a:r>
            <a:endParaRPr sz="225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86700" y="3704785"/>
            <a:ext cx="105759" cy="10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86700" y="4476310"/>
            <a:ext cx="105759" cy="10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86700" y="5524060"/>
            <a:ext cx="105759" cy="1057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69237" y="2886969"/>
            <a:ext cx="3193415" cy="52197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ct val="83300"/>
              </a:lnSpc>
              <a:spcBef>
                <a:spcPts val="459"/>
              </a:spcBef>
            </a:pPr>
            <a:r>
              <a:rPr sz="1650" spc="-6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6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6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700" spc="-60" dirty="0">
                <a:solidFill>
                  <a:srgbClr val="DEDEDE"/>
                </a:solidFill>
                <a:latin typeface="Trebuchet MS"/>
                <a:cs typeface="Trebuchet MS"/>
              </a:rPr>
              <a:t>ining</a:t>
            </a:r>
            <a:r>
              <a:rPr sz="1700" spc="-7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70" dirty="0">
                <a:solidFill>
                  <a:srgbClr val="DEDEDE"/>
                </a:solidFill>
                <a:latin typeface="Trebuchet MS"/>
                <a:cs typeface="Trebuchet MS"/>
              </a:rPr>
              <a:t>pr</a:t>
            </a:r>
            <a:r>
              <a:rPr sz="1700" spc="-7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850" spc="-70" dirty="0">
                <a:solidFill>
                  <a:srgbClr val="DEDEDE"/>
                </a:solidFill>
                <a:latin typeface="Verdana"/>
                <a:cs typeface="Verdana"/>
              </a:rPr>
              <a:t>-</a:t>
            </a:r>
            <a:r>
              <a:rPr sz="1550" spc="-65" dirty="0">
                <a:solidFill>
                  <a:srgbClr val="DEDEDE"/>
                </a:solidFill>
                <a:latin typeface="Trebuchet MS"/>
                <a:cs typeface="Trebuchet MS"/>
              </a:rPr>
              <a:t>tr</a:t>
            </a:r>
            <a:r>
              <a:rPr sz="1650" spc="-65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700" spc="-65" dirty="0">
                <a:solidFill>
                  <a:srgbClr val="DEDEDE"/>
                </a:solidFill>
                <a:latin typeface="Trebuchet MS"/>
                <a:cs typeface="Trebuchet MS"/>
              </a:rPr>
              <a:t>ined</a:t>
            </a:r>
            <a:r>
              <a:rPr sz="1700" spc="-10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70" dirty="0">
                <a:solidFill>
                  <a:srgbClr val="DEDEDE"/>
                </a:solidFill>
                <a:latin typeface="Trebuchet MS"/>
                <a:cs typeface="Trebuchet MS"/>
              </a:rPr>
              <a:t>LLM</a:t>
            </a:r>
            <a:r>
              <a:rPr sz="1550" spc="7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-5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to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700" spc="-10" dirty="0">
                <a:solidFill>
                  <a:srgbClr val="DEDEDE"/>
                </a:solidFill>
                <a:latin typeface="Trebuchet MS"/>
                <a:cs typeface="Trebuchet MS"/>
              </a:rPr>
              <a:t>ll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ow </a:t>
            </a:r>
            <a:r>
              <a:rPr sz="1700" spc="-10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stru</a:t>
            </a:r>
            <a:r>
              <a:rPr sz="1700" spc="-1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700" spc="-1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700" spc="-1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35193" y="3542830"/>
            <a:ext cx="3240405" cy="219583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339725">
              <a:lnSpc>
                <a:spcPct val="78800"/>
              </a:lnSpc>
              <a:spcBef>
                <a:spcPts val="685"/>
              </a:spcBef>
            </a:pPr>
            <a:r>
              <a:rPr sz="2100" dirty="0">
                <a:solidFill>
                  <a:srgbClr val="FFFFFF"/>
                </a:solidFill>
                <a:latin typeface="Trebuchet MS"/>
                <a:cs typeface="Trebuchet MS"/>
              </a:rPr>
              <a:t>Da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stru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sz="2100" spc="-2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950" spc="-25" dirty="0">
                <a:solidFill>
                  <a:srgbClr val="FFFFFF"/>
                </a:solidFill>
                <a:latin typeface="Trebuchet MS"/>
                <a:cs typeface="Trebuchet MS"/>
              </a:rPr>
              <a:t>puts</a:t>
            </a:r>
            <a:r>
              <a:rPr sz="2300" spc="-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sz="1950" spc="55" dirty="0">
                <a:solidFill>
                  <a:srgbClr val="FFFFFF"/>
                </a:solidFill>
                <a:latin typeface="Trebuchet MS"/>
                <a:cs typeface="Trebuchet MS"/>
              </a:rPr>
              <a:t>spo</a:t>
            </a:r>
            <a:r>
              <a:rPr sz="2100" spc="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950" spc="5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100" spc="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55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sz="23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tup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le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950">
              <a:latin typeface="Trebuchet MS"/>
              <a:cs typeface="Trebuchet MS"/>
            </a:endParaRPr>
          </a:p>
          <a:p>
            <a:pPr marL="12700" marR="48260">
              <a:lnSpc>
                <a:spcPct val="85600"/>
              </a:lnSpc>
              <a:spcBef>
                <a:spcPts val="1540"/>
              </a:spcBef>
            </a:pPr>
            <a:r>
              <a:rPr sz="2100" spc="-4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1950" spc="-45" dirty="0">
                <a:solidFill>
                  <a:srgbClr val="FFFFFF"/>
                </a:solidFill>
                <a:latin typeface="Trebuchet MS"/>
                <a:cs typeface="Trebuchet MS"/>
              </a:rPr>
              <a:t>sw</a:t>
            </a:r>
            <a:r>
              <a:rPr sz="2100" spc="-4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950" spc="-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-4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2100" spc="-45" dirty="0">
                <a:solidFill>
                  <a:srgbClr val="FFFFFF"/>
                </a:solidFill>
                <a:latin typeface="Trebuchet MS"/>
                <a:cs typeface="Trebuchet MS"/>
              </a:rPr>
              <a:t>mimic</a:t>
            </a:r>
            <a:r>
              <a:rPr sz="21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-125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21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1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950" spc="-2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100" spc="-20" dirty="0">
                <a:solidFill>
                  <a:srgbClr val="FFFFFF"/>
                </a:solidFill>
                <a:latin typeface="Trebuchet MS"/>
                <a:cs typeface="Trebuchet MS"/>
              </a:rPr>
              <a:t>man </a:t>
            </a:r>
            <a:r>
              <a:rPr sz="2100" spc="-1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1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100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9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beha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1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-125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21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cha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ot</a:t>
            </a:r>
            <a:endParaRPr sz="19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2100" spc="-35" dirty="0">
                <a:solidFill>
                  <a:srgbClr val="FFFFFF"/>
                </a:solidFill>
                <a:latin typeface="Trebuchet MS"/>
                <a:cs typeface="Trebuchet MS"/>
              </a:rPr>
              <a:t>Cha</a:t>
            </a:r>
            <a:r>
              <a:rPr sz="1950" spc="-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-35" dirty="0">
                <a:solidFill>
                  <a:srgbClr val="FFFFFF"/>
                </a:solidFill>
                <a:latin typeface="Trebuchet MS"/>
                <a:cs typeface="Trebuchet MS"/>
              </a:rPr>
              <a:t>GPT</a:t>
            </a:r>
            <a:r>
              <a:rPr sz="2300" spc="-3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3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Sha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Cha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3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Ze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yr</a:t>
            </a:r>
            <a:endParaRPr sz="195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886699" y="2105024"/>
            <a:ext cx="647700" cy="647700"/>
            <a:chOff x="7886699" y="2105024"/>
            <a:chExt cx="647700" cy="647700"/>
          </a:xfrm>
        </p:grpSpPr>
        <p:sp>
          <p:nvSpPr>
            <p:cNvPr id="9" name="object 9"/>
            <p:cNvSpPr/>
            <p:nvPr/>
          </p:nvSpPr>
          <p:spPr>
            <a:xfrm>
              <a:off x="7886699" y="2105024"/>
              <a:ext cx="647700" cy="647700"/>
            </a:xfrm>
            <a:custGeom>
              <a:avLst/>
              <a:gdLst/>
              <a:ahLst/>
              <a:cxnLst/>
              <a:rect l="l" t="t" r="r" b="b"/>
              <a:pathLst>
                <a:path w="647700" h="647700">
                  <a:moveTo>
                    <a:pt x="323849" y="647699"/>
                  </a:moveTo>
                  <a:lnTo>
                    <a:pt x="284204" y="645264"/>
                  </a:lnTo>
                  <a:lnTo>
                    <a:pt x="245160" y="637994"/>
                  </a:lnTo>
                  <a:lnTo>
                    <a:pt x="207299" y="626000"/>
                  </a:lnTo>
                  <a:lnTo>
                    <a:pt x="171187" y="609459"/>
                  </a:lnTo>
                  <a:lnTo>
                    <a:pt x="137371" y="588623"/>
                  </a:lnTo>
                  <a:lnTo>
                    <a:pt x="106365" y="563806"/>
                  </a:lnTo>
                  <a:lnTo>
                    <a:pt x="78629" y="535381"/>
                  </a:lnTo>
                  <a:lnTo>
                    <a:pt x="54577" y="503770"/>
                  </a:lnTo>
                  <a:lnTo>
                    <a:pt x="34577" y="469454"/>
                  </a:lnTo>
                  <a:lnTo>
                    <a:pt x="18930" y="432951"/>
                  </a:lnTo>
                  <a:lnTo>
                    <a:pt x="7868" y="394808"/>
                  </a:lnTo>
                  <a:lnTo>
                    <a:pt x="1559" y="355592"/>
                  </a:lnTo>
                  <a:lnTo>
                    <a:pt x="0" y="323849"/>
                  </a:lnTo>
                  <a:lnTo>
                    <a:pt x="97" y="315899"/>
                  </a:lnTo>
                  <a:lnTo>
                    <a:pt x="3504" y="276331"/>
                  </a:lnTo>
                  <a:lnTo>
                    <a:pt x="11729" y="237477"/>
                  </a:lnTo>
                  <a:lnTo>
                    <a:pt x="24650" y="199917"/>
                  </a:lnTo>
                  <a:lnTo>
                    <a:pt x="42073" y="164222"/>
                  </a:lnTo>
                  <a:lnTo>
                    <a:pt x="63730" y="130932"/>
                  </a:lnTo>
                  <a:lnTo>
                    <a:pt x="89300" y="100543"/>
                  </a:lnTo>
                  <a:lnTo>
                    <a:pt x="118402" y="73510"/>
                  </a:lnTo>
                  <a:lnTo>
                    <a:pt x="150592" y="50242"/>
                  </a:lnTo>
                  <a:lnTo>
                    <a:pt x="185385" y="31092"/>
                  </a:lnTo>
                  <a:lnTo>
                    <a:pt x="222261" y="16345"/>
                  </a:lnTo>
                  <a:lnTo>
                    <a:pt x="260668" y="6222"/>
                  </a:lnTo>
                  <a:lnTo>
                    <a:pt x="300028" y="877"/>
                  </a:lnTo>
                  <a:lnTo>
                    <a:pt x="323849" y="0"/>
                  </a:lnTo>
                  <a:lnTo>
                    <a:pt x="331800" y="97"/>
                  </a:lnTo>
                  <a:lnTo>
                    <a:pt x="371368" y="3504"/>
                  </a:lnTo>
                  <a:lnTo>
                    <a:pt x="410221" y="11730"/>
                  </a:lnTo>
                  <a:lnTo>
                    <a:pt x="447780" y="24651"/>
                  </a:lnTo>
                  <a:lnTo>
                    <a:pt x="483476" y="42073"/>
                  </a:lnTo>
                  <a:lnTo>
                    <a:pt x="516767" y="63731"/>
                  </a:lnTo>
                  <a:lnTo>
                    <a:pt x="547155" y="89300"/>
                  </a:lnTo>
                  <a:lnTo>
                    <a:pt x="574189" y="118401"/>
                  </a:lnTo>
                  <a:lnTo>
                    <a:pt x="597456" y="150592"/>
                  </a:lnTo>
                  <a:lnTo>
                    <a:pt x="616606" y="185386"/>
                  </a:lnTo>
                  <a:lnTo>
                    <a:pt x="631353" y="222261"/>
                  </a:lnTo>
                  <a:lnTo>
                    <a:pt x="641476" y="260669"/>
                  </a:lnTo>
                  <a:lnTo>
                    <a:pt x="646822" y="300028"/>
                  </a:lnTo>
                  <a:lnTo>
                    <a:pt x="647699" y="323849"/>
                  </a:lnTo>
                  <a:lnTo>
                    <a:pt x="647602" y="331800"/>
                  </a:lnTo>
                  <a:lnTo>
                    <a:pt x="644194" y="371368"/>
                  </a:lnTo>
                  <a:lnTo>
                    <a:pt x="635968" y="410222"/>
                  </a:lnTo>
                  <a:lnTo>
                    <a:pt x="623046" y="447781"/>
                  </a:lnTo>
                  <a:lnTo>
                    <a:pt x="605625" y="483477"/>
                  </a:lnTo>
                  <a:lnTo>
                    <a:pt x="583968" y="516766"/>
                  </a:lnTo>
                  <a:lnTo>
                    <a:pt x="558398" y="547155"/>
                  </a:lnTo>
                  <a:lnTo>
                    <a:pt x="529298" y="574189"/>
                  </a:lnTo>
                  <a:lnTo>
                    <a:pt x="497106" y="597456"/>
                  </a:lnTo>
                  <a:lnTo>
                    <a:pt x="462312" y="616606"/>
                  </a:lnTo>
                  <a:lnTo>
                    <a:pt x="425437" y="631353"/>
                  </a:lnTo>
                  <a:lnTo>
                    <a:pt x="387029" y="641476"/>
                  </a:lnTo>
                  <a:lnTo>
                    <a:pt x="347671" y="646822"/>
                  </a:lnTo>
                  <a:lnTo>
                    <a:pt x="323849" y="647699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61717" y="2261889"/>
              <a:ext cx="290830" cy="330835"/>
            </a:xfrm>
            <a:custGeom>
              <a:avLst/>
              <a:gdLst/>
              <a:ahLst/>
              <a:cxnLst/>
              <a:rect l="l" t="t" r="r" b="b"/>
              <a:pathLst>
                <a:path w="290829" h="330835">
                  <a:moveTo>
                    <a:pt x="80204" y="139278"/>
                  </a:moveTo>
                  <a:lnTo>
                    <a:pt x="45987" y="113396"/>
                  </a:lnTo>
                  <a:lnTo>
                    <a:pt x="38206" y="94605"/>
                  </a:lnTo>
                  <a:lnTo>
                    <a:pt x="40152" y="84605"/>
                  </a:lnTo>
                  <a:lnTo>
                    <a:pt x="45988" y="75813"/>
                  </a:lnTo>
                  <a:lnTo>
                    <a:pt x="114021" y="7780"/>
                  </a:lnTo>
                  <a:lnTo>
                    <a:pt x="122812" y="1944"/>
                  </a:lnTo>
                  <a:lnTo>
                    <a:pt x="132812" y="0"/>
                  </a:lnTo>
                  <a:lnTo>
                    <a:pt x="142808" y="1944"/>
                  </a:lnTo>
                  <a:lnTo>
                    <a:pt x="151602" y="7780"/>
                  </a:lnTo>
                  <a:lnTo>
                    <a:pt x="157889" y="14067"/>
                  </a:lnTo>
                  <a:lnTo>
                    <a:pt x="129204" y="14067"/>
                  </a:lnTo>
                  <a:lnTo>
                    <a:pt x="96105" y="47164"/>
                  </a:lnTo>
                  <a:lnTo>
                    <a:pt x="106839" y="57899"/>
                  </a:lnTo>
                  <a:lnTo>
                    <a:pt x="85371" y="57899"/>
                  </a:lnTo>
                  <a:lnTo>
                    <a:pt x="52274" y="90997"/>
                  </a:lnTo>
                  <a:lnTo>
                    <a:pt x="52274" y="98213"/>
                  </a:lnTo>
                  <a:lnTo>
                    <a:pt x="78637" y="124580"/>
                  </a:lnTo>
                  <a:lnTo>
                    <a:pt x="103237" y="124580"/>
                  </a:lnTo>
                  <a:lnTo>
                    <a:pt x="94431" y="133386"/>
                  </a:lnTo>
                  <a:lnTo>
                    <a:pt x="87776" y="137805"/>
                  </a:lnTo>
                  <a:lnTo>
                    <a:pt x="80204" y="139278"/>
                  </a:lnTo>
                  <a:close/>
                </a:path>
                <a:path w="290829" h="330835">
                  <a:moveTo>
                    <a:pt x="103237" y="124580"/>
                  </a:moveTo>
                  <a:lnTo>
                    <a:pt x="81768" y="124580"/>
                  </a:lnTo>
                  <a:lnTo>
                    <a:pt x="162786" y="43562"/>
                  </a:lnTo>
                  <a:lnTo>
                    <a:pt x="162786" y="40436"/>
                  </a:lnTo>
                  <a:lnTo>
                    <a:pt x="136419" y="14067"/>
                  </a:lnTo>
                  <a:lnTo>
                    <a:pt x="157889" y="14067"/>
                  </a:lnTo>
                  <a:lnTo>
                    <a:pt x="171589" y="27770"/>
                  </a:lnTo>
                  <a:lnTo>
                    <a:pt x="176010" y="34427"/>
                  </a:lnTo>
                  <a:lnTo>
                    <a:pt x="177484" y="41999"/>
                  </a:lnTo>
                  <a:lnTo>
                    <a:pt x="176010" y="49571"/>
                  </a:lnTo>
                  <a:lnTo>
                    <a:pt x="171589" y="56228"/>
                  </a:lnTo>
                  <a:lnTo>
                    <a:pt x="160578" y="67239"/>
                  </a:lnTo>
                  <a:lnTo>
                    <a:pt x="171312" y="77973"/>
                  </a:lnTo>
                  <a:lnTo>
                    <a:pt x="149843" y="77973"/>
                  </a:lnTo>
                  <a:lnTo>
                    <a:pt x="116179" y="111638"/>
                  </a:lnTo>
                  <a:lnTo>
                    <a:pt x="126913" y="122372"/>
                  </a:lnTo>
                  <a:lnTo>
                    <a:pt x="105444" y="122372"/>
                  </a:lnTo>
                  <a:lnTo>
                    <a:pt x="103237" y="124580"/>
                  </a:lnTo>
                  <a:close/>
                </a:path>
                <a:path w="290829" h="330835">
                  <a:moveTo>
                    <a:pt x="104003" y="71725"/>
                  </a:moveTo>
                  <a:lnTo>
                    <a:pt x="99197" y="71725"/>
                  </a:lnTo>
                  <a:lnTo>
                    <a:pt x="85371" y="57899"/>
                  </a:lnTo>
                  <a:lnTo>
                    <a:pt x="106839" y="57899"/>
                  </a:lnTo>
                  <a:lnTo>
                    <a:pt x="109931" y="60991"/>
                  </a:lnTo>
                  <a:lnTo>
                    <a:pt x="109931" y="65796"/>
                  </a:lnTo>
                  <a:lnTo>
                    <a:pt x="104003" y="71725"/>
                  </a:lnTo>
                  <a:close/>
                </a:path>
                <a:path w="290829" h="330835">
                  <a:moveTo>
                    <a:pt x="266986" y="237851"/>
                  </a:moveTo>
                  <a:lnTo>
                    <a:pt x="245518" y="237851"/>
                  </a:lnTo>
                  <a:lnTo>
                    <a:pt x="276053" y="207314"/>
                  </a:lnTo>
                  <a:lnTo>
                    <a:pt x="276053" y="204183"/>
                  </a:lnTo>
                  <a:lnTo>
                    <a:pt x="149843" y="77973"/>
                  </a:lnTo>
                  <a:lnTo>
                    <a:pt x="171312" y="77973"/>
                  </a:lnTo>
                  <a:lnTo>
                    <a:pt x="284859" y="191521"/>
                  </a:lnTo>
                  <a:lnTo>
                    <a:pt x="289278" y="198176"/>
                  </a:lnTo>
                  <a:lnTo>
                    <a:pt x="290751" y="205747"/>
                  </a:lnTo>
                  <a:lnTo>
                    <a:pt x="289278" y="213320"/>
                  </a:lnTo>
                  <a:lnTo>
                    <a:pt x="284859" y="219978"/>
                  </a:lnTo>
                  <a:lnTo>
                    <a:pt x="266986" y="237851"/>
                  </a:lnTo>
                  <a:close/>
                </a:path>
                <a:path w="290829" h="330835">
                  <a:moveTo>
                    <a:pt x="169015" y="147907"/>
                  </a:moveTo>
                  <a:lnTo>
                    <a:pt x="152448" y="147907"/>
                  </a:lnTo>
                  <a:lnTo>
                    <a:pt x="163174" y="123364"/>
                  </a:lnTo>
                  <a:lnTo>
                    <a:pt x="167649" y="121611"/>
                  </a:lnTo>
                  <a:lnTo>
                    <a:pt x="175331" y="124969"/>
                  </a:lnTo>
                  <a:lnTo>
                    <a:pt x="177084" y="129444"/>
                  </a:lnTo>
                  <a:lnTo>
                    <a:pt x="169015" y="147907"/>
                  </a:lnTo>
                  <a:close/>
                </a:path>
                <a:path w="290829" h="330835">
                  <a:moveTo>
                    <a:pt x="243955" y="252549"/>
                  </a:moveTo>
                  <a:lnTo>
                    <a:pt x="236383" y="251075"/>
                  </a:lnTo>
                  <a:lnTo>
                    <a:pt x="229726" y="246654"/>
                  </a:lnTo>
                  <a:lnTo>
                    <a:pt x="105444" y="122372"/>
                  </a:lnTo>
                  <a:lnTo>
                    <a:pt x="126913" y="122372"/>
                  </a:lnTo>
                  <a:lnTo>
                    <a:pt x="152448" y="147907"/>
                  </a:lnTo>
                  <a:lnTo>
                    <a:pt x="169015" y="147907"/>
                  </a:lnTo>
                  <a:lnTo>
                    <a:pt x="163976" y="159436"/>
                  </a:lnTo>
                  <a:lnTo>
                    <a:pt x="180896" y="176356"/>
                  </a:lnTo>
                  <a:lnTo>
                    <a:pt x="197463" y="176356"/>
                  </a:lnTo>
                  <a:lnTo>
                    <a:pt x="192425" y="187884"/>
                  </a:lnTo>
                  <a:lnTo>
                    <a:pt x="209345" y="204805"/>
                  </a:lnTo>
                  <a:lnTo>
                    <a:pt x="225912" y="204805"/>
                  </a:lnTo>
                  <a:lnTo>
                    <a:pt x="220874" y="216333"/>
                  </a:lnTo>
                  <a:lnTo>
                    <a:pt x="242392" y="237851"/>
                  </a:lnTo>
                  <a:lnTo>
                    <a:pt x="266986" y="237851"/>
                  </a:lnTo>
                  <a:lnTo>
                    <a:pt x="258183" y="246654"/>
                  </a:lnTo>
                  <a:lnTo>
                    <a:pt x="251526" y="251075"/>
                  </a:lnTo>
                  <a:lnTo>
                    <a:pt x="243955" y="252549"/>
                  </a:lnTo>
                  <a:close/>
                </a:path>
                <a:path w="290829" h="330835">
                  <a:moveTo>
                    <a:pt x="197463" y="176356"/>
                  </a:moveTo>
                  <a:lnTo>
                    <a:pt x="180896" y="176356"/>
                  </a:lnTo>
                  <a:lnTo>
                    <a:pt x="191623" y="151813"/>
                  </a:lnTo>
                  <a:lnTo>
                    <a:pt x="196098" y="150060"/>
                  </a:lnTo>
                  <a:lnTo>
                    <a:pt x="203780" y="153418"/>
                  </a:lnTo>
                  <a:lnTo>
                    <a:pt x="205533" y="157892"/>
                  </a:lnTo>
                  <a:lnTo>
                    <a:pt x="197463" y="176356"/>
                  </a:lnTo>
                  <a:close/>
                </a:path>
                <a:path w="290829" h="330835">
                  <a:moveTo>
                    <a:pt x="225912" y="204805"/>
                  </a:moveTo>
                  <a:lnTo>
                    <a:pt x="209345" y="204805"/>
                  </a:lnTo>
                  <a:lnTo>
                    <a:pt x="220071" y="180262"/>
                  </a:lnTo>
                  <a:lnTo>
                    <a:pt x="224546" y="178509"/>
                  </a:lnTo>
                  <a:lnTo>
                    <a:pt x="232229" y="181866"/>
                  </a:lnTo>
                  <a:lnTo>
                    <a:pt x="233981" y="186341"/>
                  </a:lnTo>
                  <a:lnTo>
                    <a:pt x="225912" y="204805"/>
                  </a:lnTo>
                  <a:close/>
                </a:path>
                <a:path w="290829" h="330835">
                  <a:moveTo>
                    <a:pt x="118119" y="330421"/>
                  </a:moveTo>
                  <a:lnTo>
                    <a:pt x="43441" y="330421"/>
                  </a:lnTo>
                  <a:lnTo>
                    <a:pt x="37338" y="326896"/>
                  </a:lnTo>
                  <a:lnTo>
                    <a:pt x="0" y="262217"/>
                  </a:lnTo>
                  <a:lnTo>
                    <a:pt x="3" y="255173"/>
                  </a:lnTo>
                  <a:lnTo>
                    <a:pt x="37335" y="190497"/>
                  </a:lnTo>
                  <a:lnTo>
                    <a:pt x="43439" y="186973"/>
                  </a:lnTo>
                  <a:lnTo>
                    <a:pt x="118122" y="186973"/>
                  </a:lnTo>
                  <a:lnTo>
                    <a:pt x="124225" y="190497"/>
                  </a:lnTo>
                  <a:lnTo>
                    <a:pt x="130956" y="202154"/>
                  </a:lnTo>
                  <a:lnTo>
                    <a:pt x="48863" y="202154"/>
                  </a:lnTo>
                  <a:lnTo>
                    <a:pt x="47772" y="202784"/>
                  </a:lnTo>
                  <a:lnTo>
                    <a:pt x="15855" y="258065"/>
                  </a:lnTo>
                  <a:lnTo>
                    <a:pt x="15855" y="259325"/>
                  </a:lnTo>
                  <a:lnTo>
                    <a:pt x="47771" y="314609"/>
                  </a:lnTo>
                  <a:lnTo>
                    <a:pt x="48865" y="315241"/>
                  </a:lnTo>
                  <a:lnTo>
                    <a:pt x="130953" y="315241"/>
                  </a:lnTo>
                  <a:lnTo>
                    <a:pt x="124223" y="326896"/>
                  </a:lnTo>
                  <a:lnTo>
                    <a:pt x="118119" y="330421"/>
                  </a:lnTo>
                  <a:close/>
                </a:path>
                <a:path w="290829" h="330835">
                  <a:moveTo>
                    <a:pt x="130953" y="315241"/>
                  </a:moveTo>
                  <a:lnTo>
                    <a:pt x="112695" y="315241"/>
                  </a:lnTo>
                  <a:lnTo>
                    <a:pt x="113789" y="314609"/>
                  </a:lnTo>
                  <a:lnTo>
                    <a:pt x="145707" y="259325"/>
                  </a:lnTo>
                  <a:lnTo>
                    <a:pt x="145704" y="258065"/>
                  </a:lnTo>
                  <a:lnTo>
                    <a:pt x="113789" y="202784"/>
                  </a:lnTo>
                  <a:lnTo>
                    <a:pt x="112698" y="202154"/>
                  </a:lnTo>
                  <a:lnTo>
                    <a:pt x="130956" y="202154"/>
                  </a:lnTo>
                  <a:lnTo>
                    <a:pt x="161567" y="255173"/>
                  </a:lnTo>
                  <a:lnTo>
                    <a:pt x="161567" y="262217"/>
                  </a:lnTo>
                  <a:lnTo>
                    <a:pt x="130953" y="315241"/>
                  </a:lnTo>
                  <a:close/>
                </a:path>
                <a:path w="290829" h="330835">
                  <a:moveTo>
                    <a:pt x="80779" y="295274"/>
                  </a:moveTo>
                  <a:lnTo>
                    <a:pt x="66544" y="292400"/>
                  </a:lnTo>
                  <a:lnTo>
                    <a:pt x="54918" y="284560"/>
                  </a:lnTo>
                  <a:lnTo>
                    <a:pt x="47080" y="272934"/>
                  </a:lnTo>
                  <a:lnTo>
                    <a:pt x="44332" y="259325"/>
                  </a:lnTo>
                  <a:lnTo>
                    <a:pt x="44205" y="258697"/>
                  </a:lnTo>
                  <a:lnTo>
                    <a:pt x="47080" y="244460"/>
                  </a:lnTo>
                  <a:lnTo>
                    <a:pt x="54919" y="232833"/>
                  </a:lnTo>
                  <a:lnTo>
                    <a:pt x="66545" y="224994"/>
                  </a:lnTo>
                  <a:lnTo>
                    <a:pt x="80779" y="222120"/>
                  </a:lnTo>
                  <a:lnTo>
                    <a:pt x="95017" y="224994"/>
                  </a:lnTo>
                  <a:lnTo>
                    <a:pt x="106643" y="232833"/>
                  </a:lnTo>
                  <a:lnTo>
                    <a:pt x="109655" y="237300"/>
                  </a:lnTo>
                  <a:lnTo>
                    <a:pt x="80779" y="237300"/>
                  </a:lnTo>
                  <a:lnTo>
                    <a:pt x="72454" y="238982"/>
                  </a:lnTo>
                  <a:lnTo>
                    <a:pt x="65654" y="243567"/>
                  </a:lnTo>
                  <a:lnTo>
                    <a:pt x="61068" y="250368"/>
                  </a:lnTo>
                  <a:lnTo>
                    <a:pt x="59386" y="258697"/>
                  </a:lnTo>
                  <a:lnTo>
                    <a:pt x="61067" y="267025"/>
                  </a:lnTo>
                  <a:lnTo>
                    <a:pt x="65653" y="273826"/>
                  </a:lnTo>
                  <a:lnTo>
                    <a:pt x="72453" y="278412"/>
                  </a:lnTo>
                  <a:lnTo>
                    <a:pt x="80779" y="280094"/>
                  </a:lnTo>
                  <a:lnTo>
                    <a:pt x="109655" y="280094"/>
                  </a:lnTo>
                  <a:lnTo>
                    <a:pt x="106644" y="284560"/>
                  </a:lnTo>
                  <a:lnTo>
                    <a:pt x="95017" y="292400"/>
                  </a:lnTo>
                  <a:lnTo>
                    <a:pt x="80779" y="295274"/>
                  </a:lnTo>
                  <a:close/>
                </a:path>
                <a:path w="290829" h="330835">
                  <a:moveTo>
                    <a:pt x="109655" y="280094"/>
                  </a:moveTo>
                  <a:lnTo>
                    <a:pt x="80779" y="280094"/>
                  </a:lnTo>
                  <a:lnTo>
                    <a:pt x="89108" y="278412"/>
                  </a:lnTo>
                  <a:lnTo>
                    <a:pt x="95910" y="273826"/>
                  </a:lnTo>
                  <a:lnTo>
                    <a:pt x="100495" y="267025"/>
                  </a:lnTo>
                  <a:lnTo>
                    <a:pt x="102049" y="259325"/>
                  </a:lnTo>
                  <a:lnTo>
                    <a:pt x="102176" y="258697"/>
                  </a:lnTo>
                  <a:lnTo>
                    <a:pt x="100494" y="250368"/>
                  </a:lnTo>
                  <a:lnTo>
                    <a:pt x="95909" y="243567"/>
                  </a:lnTo>
                  <a:lnTo>
                    <a:pt x="89108" y="238982"/>
                  </a:lnTo>
                  <a:lnTo>
                    <a:pt x="80779" y="237300"/>
                  </a:lnTo>
                  <a:lnTo>
                    <a:pt x="109655" y="237300"/>
                  </a:lnTo>
                  <a:lnTo>
                    <a:pt x="114482" y="244460"/>
                  </a:lnTo>
                  <a:lnTo>
                    <a:pt x="117356" y="258697"/>
                  </a:lnTo>
                  <a:lnTo>
                    <a:pt x="114482" y="272934"/>
                  </a:lnTo>
                  <a:lnTo>
                    <a:pt x="109655" y="2800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695450" y="1762125"/>
            <a:ext cx="4048125" cy="4048125"/>
          </a:xfrm>
          <a:custGeom>
            <a:avLst/>
            <a:gdLst/>
            <a:ahLst/>
            <a:cxnLst/>
            <a:rect l="l" t="t" r="r" b="b"/>
            <a:pathLst>
              <a:path w="4048125" h="4048125">
                <a:moveTo>
                  <a:pt x="2024062" y="4048124"/>
                </a:moveTo>
                <a:lnTo>
                  <a:pt x="1974389" y="4047514"/>
                </a:lnTo>
                <a:lnTo>
                  <a:pt x="1924746" y="4045686"/>
                </a:lnTo>
                <a:lnTo>
                  <a:pt x="1875163" y="4042640"/>
                </a:lnTo>
                <a:lnTo>
                  <a:pt x="1825669" y="4038378"/>
                </a:lnTo>
                <a:lnTo>
                  <a:pt x="1776295" y="4032902"/>
                </a:lnTo>
                <a:lnTo>
                  <a:pt x="1727070" y="4026217"/>
                </a:lnTo>
                <a:lnTo>
                  <a:pt x="1678024" y="4018325"/>
                </a:lnTo>
                <a:lnTo>
                  <a:pt x="1629187" y="4009232"/>
                </a:lnTo>
                <a:lnTo>
                  <a:pt x="1580587" y="3998944"/>
                </a:lnTo>
                <a:lnTo>
                  <a:pt x="1532255" y="3987465"/>
                </a:lnTo>
                <a:lnTo>
                  <a:pt x="1484218" y="3974805"/>
                </a:lnTo>
                <a:lnTo>
                  <a:pt x="1436507" y="3960969"/>
                </a:lnTo>
                <a:lnTo>
                  <a:pt x="1389150" y="3945966"/>
                </a:lnTo>
                <a:lnTo>
                  <a:pt x="1342176" y="3929805"/>
                </a:lnTo>
                <a:lnTo>
                  <a:pt x="1295612" y="3912497"/>
                </a:lnTo>
                <a:lnTo>
                  <a:pt x="1249487" y="3894051"/>
                </a:lnTo>
                <a:lnTo>
                  <a:pt x="1203828" y="3874479"/>
                </a:lnTo>
                <a:lnTo>
                  <a:pt x="1158664" y="3853792"/>
                </a:lnTo>
                <a:lnTo>
                  <a:pt x="1114020" y="3832003"/>
                </a:lnTo>
                <a:lnTo>
                  <a:pt x="1069925" y="3809125"/>
                </a:lnTo>
                <a:lnTo>
                  <a:pt x="1026405" y="3785172"/>
                </a:lnTo>
                <a:lnTo>
                  <a:pt x="983486" y="3760157"/>
                </a:lnTo>
                <a:lnTo>
                  <a:pt x="941193" y="3734098"/>
                </a:lnTo>
                <a:lnTo>
                  <a:pt x="899553" y="3707008"/>
                </a:lnTo>
                <a:lnTo>
                  <a:pt x="858590" y="3678904"/>
                </a:lnTo>
                <a:lnTo>
                  <a:pt x="818329" y="3649803"/>
                </a:lnTo>
                <a:lnTo>
                  <a:pt x="778795" y="3619724"/>
                </a:lnTo>
                <a:lnTo>
                  <a:pt x="740010" y="3588683"/>
                </a:lnTo>
                <a:lnTo>
                  <a:pt x="701999" y="3556699"/>
                </a:lnTo>
                <a:lnTo>
                  <a:pt x="664785" y="3523793"/>
                </a:lnTo>
                <a:lnTo>
                  <a:pt x="628389" y="3489983"/>
                </a:lnTo>
                <a:lnTo>
                  <a:pt x="592834" y="3455290"/>
                </a:lnTo>
                <a:lnTo>
                  <a:pt x="558140" y="3419735"/>
                </a:lnTo>
                <a:lnTo>
                  <a:pt x="524331" y="3383339"/>
                </a:lnTo>
                <a:lnTo>
                  <a:pt x="491424" y="3346124"/>
                </a:lnTo>
                <a:lnTo>
                  <a:pt x="459440" y="3308113"/>
                </a:lnTo>
                <a:lnTo>
                  <a:pt x="428399" y="3269328"/>
                </a:lnTo>
                <a:lnTo>
                  <a:pt x="398320" y="3229794"/>
                </a:lnTo>
                <a:lnTo>
                  <a:pt x="369219" y="3189533"/>
                </a:lnTo>
                <a:lnTo>
                  <a:pt x="341115" y="3148570"/>
                </a:lnTo>
                <a:lnTo>
                  <a:pt x="314025" y="3106930"/>
                </a:lnTo>
                <a:lnTo>
                  <a:pt x="287966" y="3064637"/>
                </a:lnTo>
                <a:lnTo>
                  <a:pt x="262951" y="3021718"/>
                </a:lnTo>
                <a:lnTo>
                  <a:pt x="238998" y="2978198"/>
                </a:lnTo>
                <a:lnTo>
                  <a:pt x="216120" y="2934103"/>
                </a:lnTo>
                <a:lnTo>
                  <a:pt x="194331" y="2889460"/>
                </a:lnTo>
                <a:lnTo>
                  <a:pt x="173644" y="2844295"/>
                </a:lnTo>
                <a:lnTo>
                  <a:pt x="154072" y="2798637"/>
                </a:lnTo>
                <a:lnTo>
                  <a:pt x="135626" y="2752512"/>
                </a:lnTo>
                <a:lnTo>
                  <a:pt x="118318" y="2705947"/>
                </a:lnTo>
                <a:lnTo>
                  <a:pt x="102158" y="2658973"/>
                </a:lnTo>
                <a:lnTo>
                  <a:pt x="87155" y="2611616"/>
                </a:lnTo>
                <a:lnTo>
                  <a:pt x="73319" y="2563905"/>
                </a:lnTo>
                <a:lnTo>
                  <a:pt x="60658" y="2515868"/>
                </a:lnTo>
                <a:lnTo>
                  <a:pt x="49180" y="2467536"/>
                </a:lnTo>
                <a:lnTo>
                  <a:pt x="38891" y="2418937"/>
                </a:lnTo>
                <a:lnTo>
                  <a:pt x="29798" y="2370099"/>
                </a:lnTo>
                <a:lnTo>
                  <a:pt x="21907" y="2321053"/>
                </a:lnTo>
                <a:lnTo>
                  <a:pt x="15221" y="2271829"/>
                </a:lnTo>
                <a:lnTo>
                  <a:pt x="9746" y="2222455"/>
                </a:lnTo>
                <a:lnTo>
                  <a:pt x="5484" y="2172961"/>
                </a:lnTo>
                <a:lnTo>
                  <a:pt x="2438" y="2123378"/>
                </a:lnTo>
                <a:lnTo>
                  <a:pt x="609" y="2073735"/>
                </a:lnTo>
                <a:lnTo>
                  <a:pt x="0" y="2024062"/>
                </a:lnTo>
                <a:lnTo>
                  <a:pt x="152" y="1999222"/>
                </a:lnTo>
                <a:lnTo>
                  <a:pt x="1371" y="1949564"/>
                </a:lnTo>
                <a:lnTo>
                  <a:pt x="3809" y="1899943"/>
                </a:lnTo>
                <a:lnTo>
                  <a:pt x="7463" y="1850405"/>
                </a:lnTo>
                <a:lnTo>
                  <a:pt x="12332" y="1800963"/>
                </a:lnTo>
                <a:lnTo>
                  <a:pt x="18413" y="1751664"/>
                </a:lnTo>
                <a:lnTo>
                  <a:pt x="25702" y="1702521"/>
                </a:lnTo>
                <a:lnTo>
                  <a:pt x="34195" y="1653579"/>
                </a:lnTo>
                <a:lnTo>
                  <a:pt x="43887" y="1604853"/>
                </a:lnTo>
                <a:lnTo>
                  <a:pt x="54770" y="1556387"/>
                </a:lnTo>
                <a:lnTo>
                  <a:pt x="66842" y="1508196"/>
                </a:lnTo>
                <a:lnTo>
                  <a:pt x="80090" y="1460322"/>
                </a:lnTo>
                <a:lnTo>
                  <a:pt x="94511" y="1412781"/>
                </a:lnTo>
                <a:lnTo>
                  <a:pt x="110093" y="1365615"/>
                </a:lnTo>
                <a:lnTo>
                  <a:pt x="126830" y="1318839"/>
                </a:lnTo>
                <a:lnTo>
                  <a:pt x="144707" y="1272494"/>
                </a:lnTo>
                <a:lnTo>
                  <a:pt x="163719" y="1226596"/>
                </a:lnTo>
                <a:lnTo>
                  <a:pt x="183848" y="1181184"/>
                </a:lnTo>
                <a:lnTo>
                  <a:pt x="205089" y="1136273"/>
                </a:lnTo>
                <a:lnTo>
                  <a:pt x="227423" y="1091904"/>
                </a:lnTo>
                <a:lnTo>
                  <a:pt x="250842" y="1048090"/>
                </a:lnTo>
                <a:lnTo>
                  <a:pt x="275326" y="1004870"/>
                </a:lnTo>
                <a:lnTo>
                  <a:pt x="300867" y="962258"/>
                </a:lnTo>
                <a:lnTo>
                  <a:pt x="327442" y="920292"/>
                </a:lnTo>
                <a:lnTo>
                  <a:pt x="355043" y="878984"/>
                </a:lnTo>
                <a:lnTo>
                  <a:pt x="383645" y="838372"/>
                </a:lnTo>
                <a:lnTo>
                  <a:pt x="413239" y="798468"/>
                </a:lnTo>
                <a:lnTo>
                  <a:pt x="443800" y="759309"/>
                </a:lnTo>
                <a:lnTo>
                  <a:pt x="475317" y="720905"/>
                </a:lnTo>
                <a:lnTo>
                  <a:pt x="507762" y="683292"/>
                </a:lnTo>
                <a:lnTo>
                  <a:pt x="541125" y="646482"/>
                </a:lnTo>
                <a:lnTo>
                  <a:pt x="575377" y="610506"/>
                </a:lnTo>
                <a:lnTo>
                  <a:pt x="610506" y="575377"/>
                </a:lnTo>
                <a:lnTo>
                  <a:pt x="646482" y="541125"/>
                </a:lnTo>
                <a:lnTo>
                  <a:pt x="683292" y="507762"/>
                </a:lnTo>
                <a:lnTo>
                  <a:pt x="720905" y="475317"/>
                </a:lnTo>
                <a:lnTo>
                  <a:pt x="759309" y="443800"/>
                </a:lnTo>
                <a:lnTo>
                  <a:pt x="798468" y="413239"/>
                </a:lnTo>
                <a:lnTo>
                  <a:pt x="838372" y="383645"/>
                </a:lnTo>
                <a:lnTo>
                  <a:pt x="878984" y="355043"/>
                </a:lnTo>
                <a:lnTo>
                  <a:pt x="920292" y="327442"/>
                </a:lnTo>
                <a:lnTo>
                  <a:pt x="962258" y="300867"/>
                </a:lnTo>
                <a:lnTo>
                  <a:pt x="1004870" y="275326"/>
                </a:lnTo>
                <a:lnTo>
                  <a:pt x="1048090" y="250842"/>
                </a:lnTo>
                <a:lnTo>
                  <a:pt x="1091904" y="227423"/>
                </a:lnTo>
                <a:lnTo>
                  <a:pt x="1136273" y="205089"/>
                </a:lnTo>
                <a:lnTo>
                  <a:pt x="1181184" y="183848"/>
                </a:lnTo>
                <a:lnTo>
                  <a:pt x="1226596" y="163719"/>
                </a:lnTo>
                <a:lnTo>
                  <a:pt x="1272494" y="144707"/>
                </a:lnTo>
                <a:lnTo>
                  <a:pt x="1318839" y="126830"/>
                </a:lnTo>
                <a:lnTo>
                  <a:pt x="1365615" y="110093"/>
                </a:lnTo>
                <a:lnTo>
                  <a:pt x="1412781" y="94511"/>
                </a:lnTo>
                <a:lnTo>
                  <a:pt x="1460322" y="80090"/>
                </a:lnTo>
                <a:lnTo>
                  <a:pt x="1508196" y="66842"/>
                </a:lnTo>
                <a:lnTo>
                  <a:pt x="1556387" y="54770"/>
                </a:lnTo>
                <a:lnTo>
                  <a:pt x="1604853" y="43887"/>
                </a:lnTo>
                <a:lnTo>
                  <a:pt x="1653579" y="34195"/>
                </a:lnTo>
                <a:lnTo>
                  <a:pt x="1702521" y="25702"/>
                </a:lnTo>
                <a:lnTo>
                  <a:pt x="1751664" y="18413"/>
                </a:lnTo>
                <a:lnTo>
                  <a:pt x="1800963" y="12332"/>
                </a:lnTo>
                <a:lnTo>
                  <a:pt x="1850405" y="7463"/>
                </a:lnTo>
                <a:lnTo>
                  <a:pt x="1899943" y="3809"/>
                </a:lnTo>
                <a:lnTo>
                  <a:pt x="1949564" y="1371"/>
                </a:lnTo>
                <a:lnTo>
                  <a:pt x="1999222" y="152"/>
                </a:lnTo>
                <a:lnTo>
                  <a:pt x="2024062" y="0"/>
                </a:lnTo>
                <a:lnTo>
                  <a:pt x="2048902" y="152"/>
                </a:lnTo>
                <a:lnTo>
                  <a:pt x="2098560" y="1371"/>
                </a:lnTo>
                <a:lnTo>
                  <a:pt x="2148181" y="3809"/>
                </a:lnTo>
                <a:lnTo>
                  <a:pt x="2197719" y="7463"/>
                </a:lnTo>
                <a:lnTo>
                  <a:pt x="2247160" y="12332"/>
                </a:lnTo>
                <a:lnTo>
                  <a:pt x="2296460" y="18413"/>
                </a:lnTo>
                <a:lnTo>
                  <a:pt x="2345602" y="25702"/>
                </a:lnTo>
                <a:lnTo>
                  <a:pt x="2394544" y="34195"/>
                </a:lnTo>
                <a:lnTo>
                  <a:pt x="2443270" y="43887"/>
                </a:lnTo>
                <a:lnTo>
                  <a:pt x="2491736" y="54770"/>
                </a:lnTo>
                <a:lnTo>
                  <a:pt x="2539927" y="66842"/>
                </a:lnTo>
                <a:lnTo>
                  <a:pt x="2587801" y="80090"/>
                </a:lnTo>
                <a:lnTo>
                  <a:pt x="2635342" y="94511"/>
                </a:lnTo>
                <a:lnTo>
                  <a:pt x="2682508" y="110093"/>
                </a:lnTo>
                <a:lnTo>
                  <a:pt x="2729284" y="126830"/>
                </a:lnTo>
                <a:lnTo>
                  <a:pt x="2775629" y="144707"/>
                </a:lnTo>
                <a:lnTo>
                  <a:pt x="2821528" y="163719"/>
                </a:lnTo>
                <a:lnTo>
                  <a:pt x="2866939" y="183848"/>
                </a:lnTo>
                <a:lnTo>
                  <a:pt x="2911850" y="205089"/>
                </a:lnTo>
                <a:lnTo>
                  <a:pt x="2956219" y="227423"/>
                </a:lnTo>
                <a:lnTo>
                  <a:pt x="3000033" y="250842"/>
                </a:lnTo>
                <a:lnTo>
                  <a:pt x="3043253" y="275326"/>
                </a:lnTo>
                <a:lnTo>
                  <a:pt x="3085865" y="300867"/>
                </a:lnTo>
                <a:lnTo>
                  <a:pt x="3127831" y="327442"/>
                </a:lnTo>
                <a:lnTo>
                  <a:pt x="3169139" y="355043"/>
                </a:lnTo>
                <a:lnTo>
                  <a:pt x="3209751" y="383645"/>
                </a:lnTo>
                <a:lnTo>
                  <a:pt x="3249655" y="413239"/>
                </a:lnTo>
                <a:lnTo>
                  <a:pt x="3288814" y="443800"/>
                </a:lnTo>
                <a:lnTo>
                  <a:pt x="3327218" y="475317"/>
                </a:lnTo>
                <a:lnTo>
                  <a:pt x="3364831" y="507762"/>
                </a:lnTo>
                <a:lnTo>
                  <a:pt x="3401642" y="541125"/>
                </a:lnTo>
                <a:lnTo>
                  <a:pt x="3437617" y="575377"/>
                </a:lnTo>
                <a:lnTo>
                  <a:pt x="3472747" y="610506"/>
                </a:lnTo>
                <a:lnTo>
                  <a:pt x="3506998" y="646482"/>
                </a:lnTo>
                <a:lnTo>
                  <a:pt x="3540362" y="683292"/>
                </a:lnTo>
                <a:lnTo>
                  <a:pt x="3572807" y="720905"/>
                </a:lnTo>
                <a:lnTo>
                  <a:pt x="3604324" y="759309"/>
                </a:lnTo>
                <a:lnTo>
                  <a:pt x="3634884" y="798468"/>
                </a:lnTo>
                <a:lnTo>
                  <a:pt x="3664478" y="838372"/>
                </a:lnTo>
                <a:lnTo>
                  <a:pt x="3693080" y="878984"/>
                </a:lnTo>
                <a:lnTo>
                  <a:pt x="3720681" y="920292"/>
                </a:lnTo>
                <a:lnTo>
                  <a:pt x="3747256" y="962258"/>
                </a:lnTo>
                <a:lnTo>
                  <a:pt x="3772797" y="1004870"/>
                </a:lnTo>
                <a:lnTo>
                  <a:pt x="3797281" y="1048090"/>
                </a:lnTo>
                <a:lnTo>
                  <a:pt x="3820700" y="1091904"/>
                </a:lnTo>
                <a:lnTo>
                  <a:pt x="3843034" y="1136273"/>
                </a:lnTo>
                <a:lnTo>
                  <a:pt x="3864275" y="1181184"/>
                </a:lnTo>
                <a:lnTo>
                  <a:pt x="3884404" y="1226596"/>
                </a:lnTo>
                <a:lnTo>
                  <a:pt x="3903416" y="1272494"/>
                </a:lnTo>
                <a:lnTo>
                  <a:pt x="3921293" y="1318839"/>
                </a:lnTo>
                <a:lnTo>
                  <a:pt x="3938031" y="1365615"/>
                </a:lnTo>
                <a:lnTo>
                  <a:pt x="3953612" y="1412781"/>
                </a:lnTo>
                <a:lnTo>
                  <a:pt x="3968034" y="1460322"/>
                </a:lnTo>
                <a:lnTo>
                  <a:pt x="3981282" y="1508196"/>
                </a:lnTo>
                <a:lnTo>
                  <a:pt x="3993353" y="1556387"/>
                </a:lnTo>
                <a:lnTo>
                  <a:pt x="4004237" y="1604853"/>
                </a:lnTo>
                <a:lnTo>
                  <a:pt x="4013929" y="1653579"/>
                </a:lnTo>
                <a:lnTo>
                  <a:pt x="4022421" y="1702521"/>
                </a:lnTo>
                <a:lnTo>
                  <a:pt x="4029711" y="1751664"/>
                </a:lnTo>
                <a:lnTo>
                  <a:pt x="4035792" y="1800963"/>
                </a:lnTo>
                <a:lnTo>
                  <a:pt x="4040661" y="1850405"/>
                </a:lnTo>
                <a:lnTo>
                  <a:pt x="4044315" y="1899943"/>
                </a:lnTo>
                <a:lnTo>
                  <a:pt x="4046753" y="1949564"/>
                </a:lnTo>
                <a:lnTo>
                  <a:pt x="4047972" y="1999222"/>
                </a:lnTo>
                <a:lnTo>
                  <a:pt x="4048124" y="2024062"/>
                </a:lnTo>
                <a:lnTo>
                  <a:pt x="4047972" y="2048902"/>
                </a:lnTo>
                <a:lnTo>
                  <a:pt x="4046753" y="2098560"/>
                </a:lnTo>
                <a:lnTo>
                  <a:pt x="4044315" y="2148181"/>
                </a:lnTo>
                <a:lnTo>
                  <a:pt x="4040661" y="2197719"/>
                </a:lnTo>
                <a:lnTo>
                  <a:pt x="4035792" y="2247160"/>
                </a:lnTo>
                <a:lnTo>
                  <a:pt x="4029711" y="2296460"/>
                </a:lnTo>
                <a:lnTo>
                  <a:pt x="4022421" y="2345602"/>
                </a:lnTo>
                <a:lnTo>
                  <a:pt x="4013929" y="2394544"/>
                </a:lnTo>
                <a:lnTo>
                  <a:pt x="4004237" y="2443270"/>
                </a:lnTo>
                <a:lnTo>
                  <a:pt x="3993353" y="2491736"/>
                </a:lnTo>
                <a:lnTo>
                  <a:pt x="3981282" y="2539927"/>
                </a:lnTo>
                <a:lnTo>
                  <a:pt x="3968034" y="2587801"/>
                </a:lnTo>
                <a:lnTo>
                  <a:pt x="3953612" y="2635342"/>
                </a:lnTo>
                <a:lnTo>
                  <a:pt x="3938031" y="2682508"/>
                </a:lnTo>
                <a:lnTo>
                  <a:pt x="3921293" y="2729284"/>
                </a:lnTo>
                <a:lnTo>
                  <a:pt x="3903416" y="2775629"/>
                </a:lnTo>
                <a:lnTo>
                  <a:pt x="3884404" y="2821528"/>
                </a:lnTo>
                <a:lnTo>
                  <a:pt x="3864275" y="2866939"/>
                </a:lnTo>
                <a:lnTo>
                  <a:pt x="3843034" y="2911850"/>
                </a:lnTo>
                <a:lnTo>
                  <a:pt x="3820700" y="2956219"/>
                </a:lnTo>
                <a:lnTo>
                  <a:pt x="3797281" y="3000033"/>
                </a:lnTo>
                <a:lnTo>
                  <a:pt x="3772797" y="3043253"/>
                </a:lnTo>
                <a:lnTo>
                  <a:pt x="3747256" y="3085865"/>
                </a:lnTo>
                <a:lnTo>
                  <a:pt x="3720681" y="3127831"/>
                </a:lnTo>
                <a:lnTo>
                  <a:pt x="3693080" y="3169139"/>
                </a:lnTo>
                <a:lnTo>
                  <a:pt x="3664478" y="3209751"/>
                </a:lnTo>
                <a:lnTo>
                  <a:pt x="3634884" y="3249655"/>
                </a:lnTo>
                <a:lnTo>
                  <a:pt x="3604323" y="3288814"/>
                </a:lnTo>
                <a:lnTo>
                  <a:pt x="3572807" y="3327218"/>
                </a:lnTo>
                <a:lnTo>
                  <a:pt x="3540362" y="3364831"/>
                </a:lnTo>
                <a:lnTo>
                  <a:pt x="3506998" y="3401642"/>
                </a:lnTo>
                <a:lnTo>
                  <a:pt x="3472747" y="3437617"/>
                </a:lnTo>
                <a:lnTo>
                  <a:pt x="3437617" y="3472747"/>
                </a:lnTo>
                <a:lnTo>
                  <a:pt x="3401642" y="3506998"/>
                </a:lnTo>
                <a:lnTo>
                  <a:pt x="3364831" y="3540362"/>
                </a:lnTo>
                <a:lnTo>
                  <a:pt x="3327218" y="3572807"/>
                </a:lnTo>
                <a:lnTo>
                  <a:pt x="3288814" y="3604324"/>
                </a:lnTo>
                <a:lnTo>
                  <a:pt x="3249655" y="3634884"/>
                </a:lnTo>
                <a:lnTo>
                  <a:pt x="3209751" y="3664478"/>
                </a:lnTo>
                <a:lnTo>
                  <a:pt x="3169139" y="3693080"/>
                </a:lnTo>
                <a:lnTo>
                  <a:pt x="3127831" y="3720681"/>
                </a:lnTo>
                <a:lnTo>
                  <a:pt x="3085865" y="3747256"/>
                </a:lnTo>
                <a:lnTo>
                  <a:pt x="3043253" y="3772797"/>
                </a:lnTo>
                <a:lnTo>
                  <a:pt x="3000033" y="3797281"/>
                </a:lnTo>
                <a:lnTo>
                  <a:pt x="2956219" y="3820700"/>
                </a:lnTo>
                <a:lnTo>
                  <a:pt x="2911850" y="3843034"/>
                </a:lnTo>
                <a:lnTo>
                  <a:pt x="2866939" y="3864275"/>
                </a:lnTo>
                <a:lnTo>
                  <a:pt x="2821528" y="3884404"/>
                </a:lnTo>
                <a:lnTo>
                  <a:pt x="2775629" y="3903416"/>
                </a:lnTo>
                <a:lnTo>
                  <a:pt x="2729284" y="3921293"/>
                </a:lnTo>
                <a:lnTo>
                  <a:pt x="2682508" y="3938031"/>
                </a:lnTo>
                <a:lnTo>
                  <a:pt x="2635342" y="3953612"/>
                </a:lnTo>
                <a:lnTo>
                  <a:pt x="2587801" y="3968034"/>
                </a:lnTo>
                <a:lnTo>
                  <a:pt x="2539927" y="3981282"/>
                </a:lnTo>
                <a:lnTo>
                  <a:pt x="2491736" y="3993353"/>
                </a:lnTo>
                <a:lnTo>
                  <a:pt x="2443270" y="4004237"/>
                </a:lnTo>
                <a:lnTo>
                  <a:pt x="2394544" y="4013929"/>
                </a:lnTo>
                <a:lnTo>
                  <a:pt x="2345602" y="4022421"/>
                </a:lnTo>
                <a:lnTo>
                  <a:pt x="2296460" y="4029711"/>
                </a:lnTo>
                <a:lnTo>
                  <a:pt x="2247160" y="4035792"/>
                </a:lnTo>
                <a:lnTo>
                  <a:pt x="2197719" y="4040661"/>
                </a:lnTo>
                <a:lnTo>
                  <a:pt x="2148181" y="4044315"/>
                </a:lnTo>
                <a:lnTo>
                  <a:pt x="2098560" y="4046753"/>
                </a:lnTo>
                <a:lnTo>
                  <a:pt x="2048902" y="4047972"/>
                </a:lnTo>
                <a:lnTo>
                  <a:pt x="2024062" y="4048124"/>
                </a:lnTo>
                <a:close/>
              </a:path>
            </a:pathLst>
          </a:custGeom>
          <a:solidFill>
            <a:srgbClr val="2573EC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561431" y="4555728"/>
            <a:ext cx="144780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-4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500" spc="-40" dirty="0">
                <a:solidFill>
                  <a:srgbClr val="FFFFFF"/>
                </a:solidFill>
                <a:latin typeface="Trebuchet MS"/>
                <a:cs typeface="Trebuchet MS"/>
              </a:rPr>
              <a:t>ine</a:t>
            </a:r>
            <a:r>
              <a:rPr sz="2300" spc="-40" dirty="0">
                <a:solidFill>
                  <a:srgbClr val="FFFFFF"/>
                </a:solidFill>
                <a:latin typeface="Trebuchet MS"/>
                <a:cs typeface="Trebuchet MS"/>
              </a:rPr>
              <a:t>tu</a:t>
            </a:r>
            <a:r>
              <a:rPr sz="2500" spc="-40" dirty="0">
                <a:solidFill>
                  <a:srgbClr val="FFFFFF"/>
                </a:solidFill>
                <a:latin typeface="Trebuchet MS"/>
                <a:cs typeface="Trebuchet MS"/>
              </a:rPr>
              <a:t>ning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33775" y="2686049"/>
            <a:ext cx="1943100" cy="1934210"/>
          </a:xfrm>
          <a:custGeom>
            <a:avLst/>
            <a:gdLst/>
            <a:ahLst/>
            <a:cxnLst/>
            <a:rect l="l" t="t" r="r" b="b"/>
            <a:pathLst>
              <a:path w="1943100" h="1934210">
                <a:moveTo>
                  <a:pt x="971326" y="1933980"/>
                </a:moveTo>
                <a:lnTo>
                  <a:pt x="923665" y="1932815"/>
                </a:lnTo>
                <a:lnTo>
                  <a:pt x="876119" y="1929324"/>
                </a:lnTo>
                <a:lnTo>
                  <a:pt x="828803" y="1923514"/>
                </a:lnTo>
                <a:lnTo>
                  <a:pt x="781830" y="1915399"/>
                </a:lnTo>
                <a:lnTo>
                  <a:pt x="735313" y="1905000"/>
                </a:lnTo>
                <a:lnTo>
                  <a:pt x="689365" y="1892342"/>
                </a:lnTo>
                <a:lnTo>
                  <a:pt x="644096" y="1877454"/>
                </a:lnTo>
                <a:lnTo>
                  <a:pt x="599615" y="1860372"/>
                </a:lnTo>
                <a:lnTo>
                  <a:pt x="556030" y="1841139"/>
                </a:lnTo>
                <a:lnTo>
                  <a:pt x="513446" y="1819799"/>
                </a:lnTo>
                <a:lnTo>
                  <a:pt x="471964" y="1796405"/>
                </a:lnTo>
                <a:lnTo>
                  <a:pt x="431686" y="1771013"/>
                </a:lnTo>
                <a:lnTo>
                  <a:pt x="392708" y="1743683"/>
                </a:lnTo>
                <a:lnTo>
                  <a:pt x="355123" y="1714483"/>
                </a:lnTo>
                <a:lnTo>
                  <a:pt x="319023" y="1683482"/>
                </a:lnTo>
                <a:lnTo>
                  <a:pt x="284494" y="1650755"/>
                </a:lnTo>
                <a:lnTo>
                  <a:pt x="251621" y="1616381"/>
                </a:lnTo>
                <a:lnTo>
                  <a:pt x="220480" y="1580442"/>
                </a:lnTo>
                <a:lnTo>
                  <a:pt x="191149" y="1543025"/>
                </a:lnTo>
                <a:lnTo>
                  <a:pt x="163698" y="1504221"/>
                </a:lnTo>
                <a:lnTo>
                  <a:pt x="138191" y="1464122"/>
                </a:lnTo>
                <a:lnTo>
                  <a:pt x="114693" y="1422826"/>
                </a:lnTo>
                <a:lnTo>
                  <a:pt x="93257" y="1380431"/>
                </a:lnTo>
                <a:lnTo>
                  <a:pt x="73937" y="1337041"/>
                </a:lnTo>
                <a:lnTo>
                  <a:pt x="56779" y="1292759"/>
                </a:lnTo>
                <a:lnTo>
                  <a:pt x="41824" y="1247692"/>
                </a:lnTo>
                <a:lnTo>
                  <a:pt x="29109" y="1201949"/>
                </a:lnTo>
                <a:lnTo>
                  <a:pt x="18663" y="1155640"/>
                </a:lnTo>
                <a:lnTo>
                  <a:pt x="10513" y="1108877"/>
                </a:lnTo>
                <a:lnTo>
                  <a:pt x="4677" y="1061771"/>
                </a:lnTo>
                <a:lnTo>
                  <a:pt x="1170" y="1014438"/>
                </a:lnTo>
                <a:lnTo>
                  <a:pt x="0" y="966990"/>
                </a:lnTo>
                <a:lnTo>
                  <a:pt x="292" y="943259"/>
                </a:lnTo>
                <a:lnTo>
                  <a:pt x="2631" y="895854"/>
                </a:lnTo>
                <a:lnTo>
                  <a:pt x="7304" y="848620"/>
                </a:lnTo>
                <a:lnTo>
                  <a:pt x="14300" y="801671"/>
                </a:lnTo>
                <a:lnTo>
                  <a:pt x="23601" y="755121"/>
                </a:lnTo>
                <a:lnTo>
                  <a:pt x="35185" y="709081"/>
                </a:lnTo>
                <a:lnTo>
                  <a:pt x="49024" y="663663"/>
                </a:lnTo>
                <a:lnTo>
                  <a:pt x="65085" y="618975"/>
                </a:lnTo>
                <a:lnTo>
                  <a:pt x="83330" y="575125"/>
                </a:lnTo>
                <a:lnTo>
                  <a:pt x="103714" y="532220"/>
                </a:lnTo>
                <a:lnTo>
                  <a:pt x="126187" y="490362"/>
                </a:lnTo>
                <a:lnTo>
                  <a:pt x="150697" y="449652"/>
                </a:lnTo>
                <a:lnTo>
                  <a:pt x="177184" y="410189"/>
                </a:lnTo>
                <a:lnTo>
                  <a:pt x="205584" y="372067"/>
                </a:lnTo>
                <a:lnTo>
                  <a:pt x="235829" y="335378"/>
                </a:lnTo>
                <a:lnTo>
                  <a:pt x="267846" y="300211"/>
                </a:lnTo>
                <a:lnTo>
                  <a:pt x="301557" y="266650"/>
                </a:lnTo>
                <a:lnTo>
                  <a:pt x="336882" y="234776"/>
                </a:lnTo>
                <a:lnTo>
                  <a:pt x="373735" y="204666"/>
                </a:lnTo>
                <a:lnTo>
                  <a:pt x="412028" y="176393"/>
                </a:lnTo>
                <a:lnTo>
                  <a:pt x="451669" y="150025"/>
                </a:lnTo>
                <a:lnTo>
                  <a:pt x="492561" y="125624"/>
                </a:lnTo>
                <a:lnTo>
                  <a:pt x="534607" y="103251"/>
                </a:lnTo>
                <a:lnTo>
                  <a:pt x="577704" y="82958"/>
                </a:lnTo>
                <a:lnTo>
                  <a:pt x="621750" y="64795"/>
                </a:lnTo>
                <a:lnTo>
                  <a:pt x="666639" y="48805"/>
                </a:lnTo>
                <a:lnTo>
                  <a:pt x="712261" y="35028"/>
                </a:lnTo>
                <a:lnTo>
                  <a:pt x="758507" y="23495"/>
                </a:lnTo>
                <a:lnTo>
                  <a:pt x="805266" y="14236"/>
                </a:lnTo>
                <a:lnTo>
                  <a:pt x="852425" y="7272"/>
                </a:lnTo>
                <a:lnTo>
                  <a:pt x="899871" y="2620"/>
                </a:lnTo>
                <a:lnTo>
                  <a:pt x="947489" y="291"/>
                </a:lnTo>
                <a:lnTo>
                  <a:pt x="971326" y="0"/>
                </a:lnTo>
                <a:lnTo>
                  <a:pt x="995164" y="291"/>
                </a:lnTo>
                <a:lnTo>
                  <a:pt x="1042781" y="2620"/>
                </a:lnTo>
                <a:lnTo>
                  <a:pt x="1090227" y="7272"/>
                </a:lnTo>
                <a:lnTo>
                  <a:pt x="1137386" y="14236"/>
                </a:lnTo>
                <a:lnTo>
                  <a:pt x="1184145" y="23495"/>
                </a:lnTo>
                <a:lnTo>
                  <a:pt x="1230391" y="35028"/>
                </a:lnTo>
                <a:lnTo>
                  <a:pt x="1276013" y="48805"/>
                </a:lnTo>
                <a:lnTo>
                  <a:pt x="1320902" y="64795"/>
                </a:lnTo>
                <a:lnTo>
                  <a:pt x="1364948" y="82958"/>
                </a:lnTo>
                <a:lnTo>
                  <a:pt x="1408045" y="103251"/>
                </a:lnTo>
                <a:lnTo>
                  <a:pt x="1450091" y="125624"/>
                </a:lnTo>
                <a:lnTo>
                  <a:pt x="1490983" y="150025"/>
                </a:lnTo>
                <a:lnTo>
                  <a:pt x="1530624" y="176393"/>
                </a:lnTo>
                <a:lnTo>
                  <a:pt x="1568917" y="204666"/>
                </a:lnTo>
                <a:lnTo>
                  <a:pt x="1605770" y="234776"/>
                </a:lnTo>
                <a:lnTo>
                  <a:pt x="1641095" y="266650"/>
                </a:lnTo>
                <a:lnTo>
                  <a:pt x="1674807" y="300211"/>
                </a:lnTo>
                <a:lnTo>
                  <a:pt x="1706823" y="335378"/>
                </a:lnTo>
                <a:lnTo>
                  <a:pt x="1737068" y="372067"/>
                </a:lnTo>
                <a:lnTo>
                  <a:pt x="1765468" y="410189"/>
                </a:lnTo>
                <a:lnTo>
                  <a:pt x="1791955" y="449652"/>
                </a:lnTo>
                <a:lnTo>
                  <a:pt x="1816465" y="490362"/>
                </a:lnTo>
                <a:lnTo>
                  <a:pt x="1838939" y="532220"/>
                </a:lnTo>
                <a:lnTo>
                  <a:pt x="1859322" y="575125"/>
                </a:lnTo>
                <a:lnTo>
                  <a:pt x="1877567" y="618975"/>
                </a:lnTo>
                <a:lnTo>
                  <a:pt x="1893628" y="663663"/>
                </a:lnTo>
                <a:lnTo>
                  <a:pt x="1907467" y="709081"/>
                </a:lnTo>
                <a:lnTo>
                  <a:pt x="1919051" y="755121"/>
                </a:lnTo>
                <a:lnTo>
                  <a:pt x="1928352" y="801671"/>
                </a:lnTo>
                <a:lnTo>
                  <a:pt x="1935348" y="848620"/>
                </a:lnTo>
                <a:lnTo>
                  <a:pt x="1940021" y="895854"/>
                </a:lnTo>
                <a:lnTo>
                  <a:pt x="1942360" y="943259"/>
                </a:lnTo>
                <a:lnTo>
                  <a:pt x="1942653" y="966990"/>
                </a:lnTo>
                <a:lnTo>
                  <a:pt x="1942360" y="990721"/>
                </a:lnTo>
                <a:lnTo>
                  <a:pt x="1940021" y="1038126"/>
                </a:lnTo>
                <a:lnTo>
                  <a:pt x="1935348" y="1085360"/>
                </a:lnTo>
                <a:lnTo>
                  <a:pt x="1928352" y="1132308"/>
                </a:lnTo>
                <a:lnTo>
                  <a:pt x="1919051" y="1178858"/>
                </a:lnTo>
                <a:lnTo>
                  <a:pt x="1907467" y="1224898"/>
                </a:lnTo>
                <a:lnTo>
                  <a:pt x="1893628" y="1270317"/>
                </a:lnTo>
                <a:lnTo>
                  <a:pt x="1877567" y="1315005"/>
                </a:lnTo>
                <a:lnTo>
                  <a:pt x="1859322" y="1358854"/>
                </a:lnTo>
                <a:lnTo>
                  <a:pt x="1838939" y="1401760"/>
                </a:lnTo>
                <a:lnTo>
                  <a:pt x="1816465" y="1443618"/>
                </a:lnTo>
                <a:lnTo>
                  <a:pt x="1791955" y="1484327"/>
                </a:lnTo>
                <a:lnTo>
                  <a:pt x="1765468" y="1523791"/>
                </a:lnTo>
                <a:lnTo>
                  <a:pt x="1737068" y="1561913"/>
                </a:lnTo>
                <a:lnTo>
                  <a:pt x="1706823" y="1598601"/>
                </a:lnTo>
                <a:lnTo>
                  <a:pt x="1674807" y="1633769"/>
                </a:lnTo>
                <a:lnTo>
                  <a:pt x="1641095" y="1667330"/>
                </a:lnTo>
                <a:lnTo>
                  <a:pt x="1605770" y="1699204"/>
                </a:lnTo>
                <a:lnTo>
                  <a:pt x="1568917" y="1729313"/>
                </a:lnTo>
                <a:lnTo>
                  <a:pt x="1530624" y="1757586"/>
                </a:lnTo>
                <a:lnTo>
                  <a:pt x="1490983" y="1783955"/>
                </a:lnTo>
                <a:lnTo>
                  <a:pt x="1450091" y="1808355"/>
                </a:lnTo>
                <a:lnTo>
                  <a:pt x="1408045" y="1830729"/>
                </a:lnTo>
                <a:lnTo>
                  <a:pt x="1364948" y="1851022"/>
                </a:lnTo>
                <a:lnTo>
                  <a:pt x="1320902" y="1869185"/>
                </a:lnTo>
                <a:lnTo>
                  <a:pt x="1276013" y="1885174"/>
                </a:lnTo>
                <a:lnTo>
                  <a:pt x="1230391" y="1898952"/>
                </a:lnTo>
                <a:lnTo>
                  <a:pt x="1184145" y="1910484"/>
                </a:lnTo>
                <a:lnTo>
                  <a:pt x="1137386" y="1919744"/>
                </a:lnTo>
                <a:lnTo>
                  <a:pt x="1090227" y="1926708"/>
                </a:lnTo>
                <a:lnTo>
                  <a:pt x="1042781" y="1931360"/>
                </a:lnTo>
                <a:lnTo>
                  <a:pt x="995164" y="1933689"/>
                </a:lnTo>
                <a:lnTo>
                  <a:pt x="971326" y="1933980"/>
                </a:lnTo>
                <a:close/>
              </a:path>
            </a:pathLst>
          </a:custGeom>
          <a:solidFill>
            <a:srgbClr val="2573EC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863975" y="3355578"/>
            <a:ext cx="1469390" cy="74041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6670" marR="5080" indent="-14604">
              <a:lnSpc>
                <a:spcPts val="2630"/>
              </a:lnSpc>
              <a:spcBef>
                <a:spcPts val="500"/>
              </a:spcBef>
            </a:pPr>
            <a:r>
              <a:rPr sz="2450" spc="-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500" spc="-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00" spc="-25" dirty="0">
                <a:solidFill>
                  <a:srgbClr val="FFFFFF"/>
                </a:solidFill>
                <a:latin typeface="Trebuchet MS"/>
                <a:cs typeface="Trebuchet MS"/>
              </a:rPr>
              <a:t>stru</a:t>
            </a:r>
            <a:r>
              <a:rPr sz="2500" spc="-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300" spc="-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-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spc="-25" dirty="0">
                <a:solidFill>
                  <a:srgbClr val="FFFFFF"/>
                </a:solidFill>
                <a:latin typeface="Trebuchet MS"/>
                <a:cs typeface="Trebuchet MS"/>
              </a:rPr>
              <a:t>n </a:t>
            </a:r>
            <a:r>
              <a:rPr sz="2450" spc="-4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500" spc="-45" dirty="0">
                <a:solidFill>
                  <a:srgbClr val="FFFFFF"/>
                </a:solidFill>
                <a:latin typeface="Trebuchet MS"/>
                <a:cs typeface="Trebuchet MS"/>
              </a:rPr>
              <a:t>ine</a:t>
            </a:r>
            <a:r>
              <a:rPr sz="2300" spc="-45" dirty="0">
                <a:solidFill>
                  <a:srgbClr val="FFFFFF"/>
                </a:solidFill>
                <a:latin typeface="Trebuchet MS"/>
                <a:cs typeface="Trebuchet MS"/>
              </a:rPr>
              <a:t>tu</a:t>
            </a:r>
            <a:r>
              <a:rPr sz="2500" spc="-45" dirty="0">
                <a:solidFill>
                  <a:srgbClr val="FFFFFF"/>
                </a:solidFill>
                <a:latin typeface="Trebuchet MS"/>
                <a:cs typeface="Trebuchet MS"/>
              </a:rPr>
              <a:t>ning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3842" y="184779"/>
            <a:ext cx="4587240" cy="1162050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4050" spc="-120" dirty="0">
                <a:latin typeface="Ink Free"/>
                <a:cs typeface="Ink Free"/>
              </a:rPr>
              <a:t>F</a:t>
            </a:r>
            <a:r>
              <a:rPr spc="-120" dirty="0"/>
              <a:t>ine</a:t>
            </a:r>
            <a:r>
              <a:rPr sz="3850" spc="-120" dirty="0"/>
              <a:t>tu</a:t>
            </a:r>
            <a:r>
              <a:rPr spc="-120" dirty="0"/>
              <a:t>ning</a:t>
            </a:r>
            <a:r>
              <a:rPr spc="-225" dirty="0"/>
              <a:t> </a:t>
            </a:r>
            <a:r>
              <a:rPr sz="4050" spc="70" dirty="0">
                <a:latin typeface="Yu Gothic Light"/>
                <a:cs typeface="Yu Gothic Light"/>
              </a:rPr>
              <a:t>P</a:t>
            </a:r>
            <a:r>
              <a:rPr sz="3850" spc="70" dirty="0"/>
              <a:t>ro</a:t>
            </a:r>
            <a:r>
              <a:rPr spc="70" dirty="0"/>
              <a:t>ce</a:t>
            </a:r>
            <a:r>
              <a:rPr sz="3850" spc="70" dirty="0"/>
              <a:t>ss</a:t>
            </a:r>
            <a:endParaRPr sz="3850">
              <a:latin typeface="Yu Gothic Light"/>
              <a:cs typeface="Yu Gothic Light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2000" spc="-155" dirty="0">
                <a:solidFill>
                  <a:srgbClr val="DEDEDE"/>
                </a:solidFill>
                <a:latin typeface="Arial MT"/>
                <a:cs typeface="Arial MT"/>
              </a:rPr>
              <a:t>D</a:t>
            </a:r>
            <a:r>
              <a:rPr sz="2250" spc="-155" dirty="0">
                <a:solidFill>
                  <a:srgbClr val="DEDEDE"/>
                </a:solidFill>
                <a:latin typeface="Arial MT"/>
                <a:cs typeface="Arial MT"/>
              </a:rPr>
              <a:t>a</a:t>
            </a:r>
            <a:r>
              <a:rPr sz="1900" spc="-155" dirty="0">
                <a:solidFill>
                  <a:srgbClr val="DEDEDE"/>
                </a:solidFill>
              </a:rPr>
              <a:t>t</a:t>
            </a:r>
            <a:r>
              <a:rPr sz="2250" spc="-155" dirty="0">
                <a:solidFill>
                  <a:srgbClr val="DEDEDE"/>
                </a:solidFill>
                <a:latin typeface="Arial MT"/>
                <a:cs typeface="Arial MT"/>
              </a:rPr>
              <a:t>a</a:t>
            </a:r>
            <a:r>
              <a:rPr sz="2250" spc="-105" dirty="0">
                <a:solidFill>
                  <a:srgbClr val="DEDEDE"/>
                </a:solidFill>
                <a:latin typeface="Arial MT"/>
                <a:cs typeface="Arial MT"/>
              </a:rPr>
              <a:t> </a:t>
            </a:r>
            <a:r>
              <a:rPr sz="1900" spc="-45" dirty="0">
                <a:solidFill>
                  <a:srgbClr val="DEDEDE"/>
                </a:solidFill>
              </a:rPr>
              <a:t>qu</a:t>
            </a:r>
            <a:r>
              <a:rPr sz="2250" spc="-45" dirty="0">
                <a:solidFill>
                  <a:srgbClr val="DEDEDE"/>
                </a:solidFill>
                <a:latin typeface="Arial MT"/>
                <a:cs typeface="Arial MT"/>
              </a:rPr>
              <a:t>a</a:t>
            </a:r>
            <a:r>
              <a:rPr sz="2050" spc="-45" dirty="0">
                <a:solidFill>
                  <a:srgbClr val="DEDEDE"/>
                </a:solidFill>
              </a:rPr>
              <a:t>li</a:t>
            </a:r>
            <a:r>
              <a:rPr sz="1900" spc="-45" dirty="0">
                <a:solidFill>
                  <a:srgbClr val="DEDEDE"/>
                </a:solidFill>
              </a:rPr>
              <a:t>ty</a:t>
            </a:r>
            <a:r>
              <a:rPr sz="1900" spc="-35" dirty="0">
                <a:solidFill>
                  <a:srgbClr val="DEDEDE"/>
                </a:solidFill>
              </a:rPr>
              <a:t> </a:t>
            </a:r>
            <a:r>
              <a:rPr sz="2050" dirty="0">
                <a:solidFill>
                  <a:srgbClr val="DEDEDE"/>
                </a:solidFill>
              </a:rPr>
              <a:t>i</a:t>
            </a:r>
            <a:r>
              <a:rPr sz="1900" dirty="0">
                <a:solidFill>
                  <a:srgbClr val="DEDEDE"/>
                </a:solidFill>
              </a:rPr>
              <a:t>s</a:t>
            </a:r>
            <a:r>
              <a:rPr sz="1900" spc="-45" dirty="0">
                <a:solidFill>
                  <a:srgbClr val="DEDEDE"/>
                </a:solidFill>
              </a:rPr>
              <a:t> </a:t>
            </a:r>
            <a:r>
              <a:rPr sz="1900" spc="-20" dirty="0">
                <a:solidFill>
                  <a:srgbClr val="DEDEDE"/>
                </a:solidFill>
              </a:rPr>
              <a:t>t</a:t>
            </a:r>
            <a:r>
              <a:rPr sz="2050" spc="-20" dirty="0">
                <a:solidFill>
                  <a:srgbClr val="DEDEDE"/>
                </a:solidFill>
              </a:rPr>
              <a:t>he</a:t>
            </a:r>
            <a:r>
              <a:rPr sz="2050" spc="-55" dirty="0">
                <a:solidFill>
                  <a:srgbClr val="DEDEDE"/>
                </a:solidFill>
              </a:rPr>
              <a:t> </a:t>
            </a:r>
            <a:r>
              <a:rPr sz="2050" dirty="0">
                <a:solidFill>
                  <a:srgbClr val="DEDEDE"/>
                </a:solidFill>
              </a:rPr>
              <a:t>ke</a:t>
            </a:r>
            <a:r>
              <a:rPr sz="1900" dirty="0">
                <a:solidFill>
                  <a:srgbClr val="DEDEDE"/>
                </a:solidFill>
              </a:rPr>
              <a:t>y</a:t>
            </a:r>
            <a:r>
              <a:rPr sz="1900" spc="-35" dirty="0">
                <a:solidFill>
                  <a:srgbClr val="DEDEDE"/>
                </a:solidFill>
              </a:rPr>
              <a:t> </a:t>
            </a:r>
            <a:r>
              <a:rPr sz="2050" dirty="0">
                <a:solidFill>
                  <a:srgbClr val="DEDEDE"/>
                </a:solidFill>
              </a:rPr>
              <a:t>d</a:t>
            </a:r>
            <a:r>
              <a:rPr sz="1900" dirty="0">
                <a:solidFill>
                  <a:srgbClr val="DEDEDE"/>
                </a:solidFill>
              </a:rPr>
              <a:t>ur</a:t>
            </a:r>
            <a:r>
              <a:rPr sz="2050" dirty="0">
                <a:solidFill>
                  <a:srgbClr val="DEDEDE"/>
                </a:solidFill>
              </a:rPr>
              <a:t>ing</a:t>
            </a:r>
            <a:r>
              <a:rPr sz="2050" spc="-105" dirty="0">
                <a:solidFill>
                  <a:srgbClr val="DEDEDE"/>
                </a:solidFill>
              </a:rPr>
              <a:t> </a:t>
            </a:r>
            <a:r>
              <a:rPr sz="2050" spc="-10" dirty="0">
                <a:solidFill>
                  <a:srgbClr val="DEDEDE"/>
                </a:solidFill>
              </a:rPr>
              <a:t>fine</a:t>
            </a:r>
            <a:r>
              <a:rPr sz="1900" spc="-10" dirty="0">
                <a:solidFill>
                  <a:srgbClr val="DEDEDE"/>
                </a:solidFill>
              </a:rPr>
              <a:t>tu</a:t>
            </a:r>
            <a:r>
              <a:rPr sz="2050" spc="-10" dirty="0">
                <a:solidFill>
                  <a:srgbClr val="DEDEDE"/>
                </a:solidFill>
              </a:rPr>
              <a:t>ning</a:t>
            </a:r>
            <a:r>
              <a:rPr sz="2250" spc="-10" dirty="0">
                <a:solidFill>
                  <a:srgbClr val="DEDEDE"/>
                </a:solidFill>
                <a:latin typeface="Arial MT"/>
                <a:cs typeface="Arial MT"/>
              </a:rPr>
              <a:t>.</a:t>
            </a:r>
            <a:endParaRPr sz="225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295649" cy="68579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733505" y="5098251"/>
            <a:ext cx="2011680" cy="143510"/>
            <a:chOff x="6733505" y="5098251"/>
            <a:chExt cx="2011680" cy="143510"/>
          </a:xfrm>
        </p:grpSpPr>
        <p:sp>
          <p:nvSpPr>
            <p:cNvPr id="5" name="object 5"/>
            <p:cNvSpPr/>
            <p:nvPr/>
          </p:nvSpPr>
          <p:spPr>
            <a:xfrm>
              <a:off x="6862158" y="5169693"/>
              <a:ext cx="1882775" cy="0"/>
            </a:xfrm>
            <a:custGeom>
              <a:avLst/>
              <a:gdLst/>
              <a:ahLst/>
              <a:cxnLst/>
              <a:rect l="l" t="t" r="r" b="b"/>
              <a:pathLst>
                <a:path w="1882775">
                  <a:moveTo>
                    <a:pt x="1882494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3505" y="5098251"/>
              <a:ext cx="142944" cy="142882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5972174" y="2343149"/>
            <a:ext cx="3533775" cy="3162300"/>
            <a:chOff x="5972174" y="2343149"/>
            <a:chExt cx="3533775" cy="3162300"/>
          </a:xfrm>
        </p:grpSpPr>
        <p:sp>
          <p:nvSpPr>
            <p:cNvPr id="8" name="object 8"/>
            <p:cNvSpPr/>
            <p:nvPr/>
          </p:nvSpPr>
          <p:spPr>
            <a:xfrm>
              <a:off x="7952886" y="3048095"/>
              <a:ext cx="942975" cy="1638935"/>
            </a:xfrm>
            <a:custGeom>
              <a:avLst/>
              <a:gdLst/>
              <a:ahLst/>
              <a:cxnLst/>
              <a:rect l="l" t="t" r="r" b="b"/>
              <a:pathLst>
                <a:path w="942975" h="1638935">
                  <a:moveTo>
                    <a:pt x="0" y="0"/>
                  </a:moveTo>
                  <a:lnTo>
                    <a:pt x="942724" y="1638585"/>
                  </a:lnTo>
                </a:path>
              </a:pathLst>
            </a:custGeom>
            <a:ln w="2858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31762" y="4643908"/>
              <a:ext cx="135131" cy="15612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518405" y="3159537"/>
              <a:ext cx="942975" cy="1638935"/>
            </a:xfrm>
            <a:custGeom>
              <a:avLst/>
              <a:gdLst/>
              <a:ahLst/>
              <a:cxnLst/>
              <a:rect l="l" t="t" r="r" b="b"/>
              <a:pathLst>
                <a:path w="942975" h="1638935">
                  <a:moveTo>
                    <a:pt x="0" y="1638585"/>
                  </a:moveTo>
                  <a:lnTo>
                    <a:pt x="942819" y="0"/>
                  </a:lnTo>
                </a:path>
              </a:pathLst>
            </a:custGeom>
            <a:ln w="2858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97280" y="3046185"/>
              <a:ext cx="135226" cy="15612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410449" y="2343149"/>
              <a:ext cx="666750" cy="666750"/>
            </a:xfrm>
            <a:custGeom>
              <a:avLst/>
              <a:gdLst/>
              <a:ahLst/>
              <a:cxnLst/>
              <a:rect l="l" t="t" r="r" b="b"/>
              <a:pathLst>
                <a:path w="666750" h="666750">
                  <a:moveTo>
                    <a:pt x="333374" y="666749"/>
                  </a:moveTo>
                  <a:lnTo>
                    <a:pt x="292564" y="664242"/>
                  </a:lnTo>
                  <a:lnTo>
                    <a:pt x="252371" y="656759"/>
                  </a:lnTo>
                  <a:lnTo>
                    <a:pt x="213396" y="644412"/>
                  </a:lnTo>
                  <a:lnTo>
                    <a:pt x="176222" y="627385"/>
                  </a:lnTo>
                  <a:lnTo>
                    <a:pt x="141412" y="605935"/>
                  </a:lnTo>
                  <a:lnTo>
                    <a:pt x="109494" y="580389"/>
                  </a:lnTo>
                  <a:lnTo>
                    <a:pt x="80942" y="551128"/>
                  </a:lnTo>
                  <a:lnTo>
                    <a:pt x="56183" y="518588"/>
                  </a:lnTo>
                  <a:lnTo>
                    <a:pt x="35595" y="483261"/>
                  </a:lnTo>
                  <a:lnTo>
                    <a:pt x="19487" y="445685"/>
                  </a:lnTo>
                  <a:lnTo>
                    <a:pt x="8100" y="406419"/>
                  </a:lnTo>
                  <a:lnTo>
                    <a:pt x="1605" y="366051"/>
                  </a:lnTo>
                  <a:lnTo>
                    <a:pt x="0" y="333374"/>
                  </a:lnTo>
                  <a:lnTo>
                    <a:pt x="100" y="325191"/>
                  </a:lnTo>
                  <a:lnTo>
                    <a:pt x="3608" y="284458"/>
                  </a:lnTo>
                  <a:lnTo>
                    <a:pt x="12075" y="244461"/>
                  </a:lnTo>
                  <a:lnTo>
                    <a:pt x="25376" y="205797"/>
                  </a:lnTo>
                  <a:lnTo>
                    <a:pt x="43310" y="169052"/>
                  </a:lnTo>
                  <a:lnTo>
                    <a:pt x="65605" y="134783"/>
                  </a:lnTo>
                  <a:lnTo>
                    <a:pt x="91927" y="103501"/>
                  </a:lnTo>
                  <a:lnTo>
                    <a:pt x="121884" y="75672"/>
                  </a:lnTo>
                  <a:lnTo>
                    <a:pt x="155021" y="51720"/>
                  </a:lnTo>
                  <a:lnTo>
                    <a:pt x="190838" y="32007"/>
                  </a:lnTo>
                  <a:lnTo>
                    <a:pt x="228798" y="16826"/>
                  </a:lnTo>
                  <a:lnTo>
                    <a:pt x="268336" y="6405"/>
                  </a:lnTo>
                  <a:lnTo>
                    <a:pt x="308853" y="903"/>
                  </a:lnTo>
                  <a:lnTo>
                    <a:pt x="333374" y="0"/>
                  </a:lnTo>
                  <a:lnTo>
                    <a:pt x="341558" y="100"/>
                  </a:lnTo>
                  <a:lnTo>
                    <a:pt x="382290" y="3608"/>
                  </a:lnTo>
                  <a:lnTo>
                    <a:pt x="422287" y="12075"/>
                  </a:lnTo>
                  <a:lnTo>
                    <a:pt x="460951" y="25376"/>
                  </a:lnTo>
                  <a:lnTo>
                    <a:pt x="497696" y="43310"/>
                  </a:lnTo>
                  <a:lnTo>
                    <a:pt x="531965" y="65605"/>
                  </a:lnTo>
                  <a:lnTo>
                    <a:pt x="563248" y="91927"/>
                  </a:lnTo>
                  <a:lnTo>
                    <a:pt x="591077" y="121884"/>
                  </a:lnTo>
                  <a:lnTo>
                    <a:pt x="615028" y="155021"/>
                  </a:lnTo>
                  <a:lnTo>
                    <a:pt x="634741" y="190838"/>
                  </a:lnTo>
                  <a:lnTo>
                    <a:pt x="649922" y="228798"/>
                  </a:lnTo>
                  <a:lnTo>
                    <a:pt x="660343" y="268336"/>
                  </a:lnTo>
                  <a:lnTo>
                    <a:pt x="665847" y="308852"/>
                  </a:lnTo>
                  <a:lnTo>
                    <a:pt x="666749" y="333374"/>
                  </a:lnTo>
                  <a:lnTo>
                    <a:pt x="666649" y="341558"/>
                  </a:lnTo>
                  <a:lnTo>
                    <a:pt x="663141" y="382291"/>
                  </a:lnTo>
                  <a:lnTo>
                    <a:pt x="654673" y="422287"/>
                  </a:lnTo>
                  <a:lnTo>
                    <a:pt x="641371" y="460951"/>
                  </a:lnTo>
                  <a:lnTo>
                    <a:pt x="623438" y="497697"/>
                  </a:lnTo>
                  <a:lnTo>
                    <a:pt x="601143" y="531966"/>
                  </a:lnTo>
                  <a:lnTo>
                    <a:pt x="574822" y="563248"/>
                  </a:lnTo>
                  <a:lnTo>
                    <a:pt x="544864" y="591077"/>
                  </a:lnTo>
                  <a:lnTo>
                    <a:pt x="511726" y="615029"/>
                  </a:lnTo>
                  <a:lnTo>
                    <a:pt x="475910" y="634742"/>
                  </a:lnTo>
                  <a:lnTo>
                    <a:pt x="437950" y="649923"/>
                  </a:lnTo>
                  <a:lnTo>
                    <a:pt x="398412" y="660343"/>
                  </a:lnTo>
                  <a:lnTo>
                    <a:pt x="357897" y="665847"/>
                  </a:lnTo>
                  <a:lnTo>
                    <a:pt x="333374" y="666749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78623" y="2571042"/>
              <a:ext cx="333375" cy="205740"/>
            </a:xfrm>
            <a:custGeom>
              <a:avLst/>
              <a:gdLst/>
              <a:ahLst/>
              <a:cxnLst/>
              <a:rect l="l" t="t" r="r" b="b"/>
              <a:pathLst>
                <a:path w="333375" h="205739">
                  <a:moveTo>
                    <a:pt x="166466" y="205662"/>
                  </a:moveTo>
                  <a:lnTo>
                    <a:pt x="118122" y="199345"/>
                  </a:lnTo>
                  <a:lnTo>
                    <a:pt x="73789" y="181224"/>
                  </a:lnTo>
                  <a:lnTo>
                    <a:pt x="35297" y="152543"/>
                  </a:lnTo>
                  <a:lnTo>
                    <a:pt x="4475" y="114545"/>
                  </a:lnTo>
                  <a:lnTo>
                    <a:pt x="0" y="107377"/>
                  </a:lnTo>
                  <a:lnTo>
                    <a:pt x="1" y="98285"/>
                  </a:lnTo>
                  <a:lnTo>
                    <a:pt x="35298" y="53116"/>
                  </a:lnTo>
                  <a:lnTo>
                    <a:pt x="73790" y="24436"/>
                  </a:lnTo>
                  <a:lnTo>
                    <a:pt x="118123" y="6316"/>
                  </a:lnTo>
                  <a:lnTo>
                    <a:pt x="166466" y="0"/>
                  </a:lnTo>
                  <a:lnTo>
                    <a:pt x="214809" y="6316"/>
                  </a:lnTo>
                  <a:lnTo>
                    <a:pt x="237588" y="15626"/>
                  </a:lnTo>
                  <a:lnTo>
                    <a:pt x="166466" y="15626"/>
                  </a:lnTo>
                  <a:lnTo>
                    <a:pt x="122113" y="21427"/>
                  </a:lnTo>
                  <a:lnTo>
                    <a:pt x="81422" y="38074"/>
                  </a:lnTo>
                  <a:lnTo>
                    <a:pt x="46069" y="64437"/>
                  </a:lnTo>
                  <a:lnTo>
                    <a:pt x="17732" y="99385"/>
                  </a:lnTo>
                  <a:lnTo>
                    <a:pt x="16416" y="101495"/>
                  </a:lnTo>
                  <a:lnTo>
                    <a:pt x="16416" y="104162"/>
                  </a:lnTo>
                  <a:lnTo>
                    <a:pt x="46067" y="141220"/>
                  </a:lnTo>
                  <a:lnTo>
                    <a:pt x="81421" y="167586"/>
                  </a:lnTo>
                  <a:lnTo>
                    <a:pt x="122112" y="184234"/>
                  </a:lnTo>
                  <a:lnTo>
                    <a:pt x="166466" y="190035"/>
                  </a:lnTo>
                  <a:lnTo>
                    <a:pt x="237587" y="190035"/>
                  </a:lnTo>
                  <a:lnTo>
                    <a:pt x="214810" y="199345"/>
                  </a:lnTo>
                  <a:lnTo>
                    <a:pt x="166466" y="205662"/>
                  </a:lnTo>
                  <a:close/>
                </a:path>
                <a:path w="333375" h="205739">
                  <a:moveTo>
                    <a:pt x="237587" y="190035"/>
                  </a:moveTo>
                  <a:lnTo>
                    <a:pt x="166466" y="190035"/>
                  </a:lnTo>
                  <a:lnTo>
                    <a:pt x="210819" y="184234"/>
                  </a:lnTo>
                  <a:lnTo>
                    <a:pt x="251511" y="167586"/>
                  </a:lnTo>
                  <a:lnTo>
                    <a:pt x="286865" y="141220"/>
                  </a:lnTo>
                  <a:lnTo>
                    <a:pt x="315204" y="106266"/>
                  </a:lnTo>
                  <a:lnTo>
                    <a:pt x="316519" y="104162"/>
                  </a:lnTo>
                  <a:lnTo>
                    <a:pt x="316517" y="101495"/>
                  </a:lnTo>
                  <a:lnTo>
                    <a:pt x="286862" y="64437"/>
                  </a:lnTo>
                  <a:lnTo>
                    <a:pt x="251509" y="38074"/>
                  </a:lnTo>
                  <a:lnTo>
                    <a:pt x="210818" y="21427"/>
                  </a:lnTo>
                  <a:lnTo>
                    <a:pt x="166466" y="15626"/>
                  </a:lnTo>
                  <a:lnTo>
                    <a:pt x="237588" y="15626"/>
                  </a:lnTo>
                  <a:lnTo>
                    <a:pt x="259142" y="24436"/>
                  </a:lnTo>
                  <a:lnTo>
                    <a:pt x="297634" y="53116"/>
                  </a:lnTo>
                  <a:lnTo>
                    <a:pt x="328456" y="91111"/>
                  </a:lnTo>
                  <a:lnTo>
                    <a:pt x="332937" y="98285"/>
                  </a:lnTo>
                  <a:lnTo>
                    <a:pt x="332937" y="107377"/>
                  </a:lnTo>
                  <a:lnTo>
                    <a:pt x="328457" y="114545"/>
                  </a:lnTo>
                  <a:lnTo>
                    <a:pt x="297635" y="152543"/>
                  </a:lnTo>
                  <a:lnTo>
                    <a:pt x="259142" y="181224"/>
                  </a:lnTo>
                  <a:lnTo>
                    <a:pt x="237587" y="190035"/>
                  </a:lnTo>
                  <a:close/>
                </a:path>
                <a:path w="333375" h="205739">
                  <a:moveTo>
                    <a:pt x="166464" y="179395"/>
                  </a:moveTo>
                  <a:lnTo>
                    <a:pt x="136664" y="173378"/>
                  </a:lnTo>
                  <a:lnTo>
                    <a:pt x="112329" y="156969"/>
                  </a:lnTo>
                  <a:lnTo>
                    <a:pt x="95921" y="132633"/>
                  </a:lnTo>
                  <a:lnTo>
                    <a:pt x="89904" y="102831"/>
                  </a:lnTo>
                  <a:lnTo>
                    <a:pt x="95794" y="73655"/>
                  </a:lnTo>
                  <a:lnTo>
                    <a:pt x="95921" y="73028"/>
                  </a:lnTo>
                  <a:lnTo>
                    <a:pt x="112329" y="48692"/>
                  </a:lnTo>
                  <a:lnTo>
                    <a:pt x="136665" y="32283"/>
                  </a:lnTo>
                  <a:lnTo>
                    <a:pt x="166464" y="26266"/>
                  </a:lnTo>
                  <a:lnTo>
                    <a:pt x="196268" y="32283"/>
                  </a:lnTo>
                  <a:lnTo>
                    <a:pt x="210523" y="41893"/>
                  </a:lnTo>
                  <a:lnTo>
                    <a:pt x="166464" y="41893"/>
                  </a:lnTo>
                  <a:lnTo>
                    <a:pt x="142748" y="46682"/>
                  </a:lnTo>
                  <a:lnTo>
                    <a:pt x="123379" y="59741"/>
                  </a:lnTo>
                  <a:lnTo>
                    <a:pt x="110320" y="79111"/>
                  </a:lnTo>
                  <a:lnTo>
                    <a:pt x="105531" y="102831"/>
                  </a:lnTo>
                  <a:lnTo>
                    <a:pt x="110320" y="126550"/>
                  </a:lnTo>
                  <a:lnTo>
                    <a:pt x="123379" y="145920"/>
                  </a:lnTo>
                  <a:lnTo>
                    <a:pt x="142747" y="158979"/>
                  </a:lnTo>
                  <a:lnTo>
                    <a:pt x="166464" y="163768"/>
                  </a:lnTo>
                  <a:lnTo>
                    <a:pt x="210523" y="163768"/>
                  </a:lnTo>
                  <a:lnTo>
                    <a:pt x="196269" y="173378"/>
                  </a:lnTo>
                  <a:lnTo>
                    <a:pt x="166464" y="179395"/>
                  </a:lnTo>
                  <a:close/>
                </a:path>
                <a:path w="333375" h="205739">
                  <a:moveTo>
                    <a:pt x="210523" y="163768"/>
                  </a:moveTo>
                  <a:lnTo>
                    <a:pt x="166464" y="163768"/>
                  </a:lnTo>
                  <a:lnTo>
                    <a:pt x="190186" y="158979"/>
                  </a:lnTo>
                  <a:lnTo>
                    <a:pt x="209557" y="145920"/>
                  </a:lnTo>
                  <a:lnTo>
                    <a:pt x="222617" y="126550"/>
                  </a:lnTo>
                  <a:lnTo>
                    <a:pt x="227406" y="102831"/>
                  </a:lnTo>
                  <a:lnTo>
                    <a:pt x="222617" y="79111"/>
                  </a:lnTo>
                  <a:lnTo>
                    <a:pt x="209557" y="59741"/>
                  </a:lnTo>
                  <a:lnTo>
                    <a:pt x="190186" y="46682"/>
                  </a:lnTo>
                  <a:lnTo>
                    <a:pt x="166464" y="41893"/>
                  </a:lnTo>
                  <a:lnTo>
                    <a:pt x="210523" y="41893"/>
                  </a:lnTo>
                  <a:lnTo>
                    <a:pt x="220606" y="48692"/>
                  </a:lnTo>
                  <a:lnTo>
                    <a:pt x="237016" y="73028"/>
                  </a:lnTo>
                  <a:lnTo>
                    <a:pt x="243033" y="102831"/>
                  </a:lnTo>
                  <a:lnTo>
                    <a:pt x="237016" y="132633"/>
                  </a:lnTo>
                  <a:lnTo>
                    <a:pt x="220607" y="156969"/>
                  </a:lnTo>
                  <a:lnTo>
                    <a:pt x="210523" y="163768"/>
                  </a:lnTo>
                  <a:close/>
                </a:path>
                <a:path w="333375" h="205739">
                  <a:moveTo>
                    <a:pt x="131306" y="110644"/>
                  </a:moveTo>
                  <a:lnTo>
                    <a:pt x="122675" y="110644"/>
                  </a:lnTo>
                  <a:lnTo>
                    <a:pt x="119177" y="107146"/>
                  </a:lnTo>
                  <a:lnTo>
                    <a:pt x="119177" y="102831"/>
                  </a:lnTo>
                  <a:lnTo>
                    <a:pt x="122893" y="84422"/>
                  </a:lnTo>
                  <a:lnTo>
                    <a:pt x="133026" y="69390"/>
                  </a:lnTo>
                  <a:lnTo>
                    <a:pt x="148057" y="59256"/>
                  </a:lnTo>
                  <a:lnTo>
                    <a:pt x="166464" y="55540"/>
                  </a:lnTo>
                  <a:lnTo>
                    <a:pt x="170779" y="55540"/>
                  </a:lnTo>
                  <a:lnTo>
                    <a:pt x="174277" y="59038"/>
                  </a:lnTo>
                  <a:lnTo>
                    <a:pt x="174277" y="67668"/>
                  </a:lnTo>
                  <a:lnTo>
                    <a:pt x="170779" y="71167"/>
                  </a:lnTo>
                  <a:lnTo>
                    <a:pt x="166464" y="71167"/>
                  </a:lnTo>
                  <a:lnTo>
                    <a:pt x="154140" y="73655"/>
                  </a:lnTo>
                  <a:lnTo>
                    <a:pt x="144076" y="80440"/>
                  </a:lnTo>
                  <a:lnTo>
                    <a:pt x="137292" y="90505"/>
                  </a:lnTo>
                  <a:lnTo>
                    <a:pt x="134804" y="102831"/>
                  </a:lnTo>
                  <a:lnTo>
                    <a:pt x="134804" y="107146"/>
                  </a:lnTo>
                  <a:lnTo>
                    <a:pt x="131306" y="1106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839199" y="4838699"/>
              <a:ext cx="666750" cy="666750"/>
            </a:xfrm>
            <a:custGeom>
              <a:avLst/>
              <a:gdLst/>
              <a:ahLst/>
              <a:cxnLst/>
              <a:rect l="l" t="t" r="r" b="b"/>
              <a:pathLst>
                <a:path w="666750" h="666750">
                  <a:moveTo>
                    <a:pt x="333374" y="666749"/>
                  </a:moveTo>
                  <a:lnTo>
                    <a:pt x="292563" y="664242"/>
                  </a:lnTo>
                  <a:lnTo>
                    <a:pt x="252370" y="656758"/>
                  </a:lnTo>
                  <a:lnTo>
                    <a:pt x="213396" y="644411"/>
                  </a:lnTo>
                  <a:lnTo>
                    <a:pt x="176221" y="627384"/>
                  </a:lnTo>
                  <a:lnTo>
                    <a:pt x="141412" y="605935"/>
                  </a:lnTo>
                  <a:lnTo>
                    <a:pt x="109493" y="580389"/>
                  </a:lnTo>
                  <a:lnTo>
                    <a:pt x="80941" y="551128"/>
                  </a:lnTo>
                  <a:lnTo>
                    <a:pt x="56182" y="518588"/>
                  </a:lnTo>
                  <a:lnTo>
                    <a:pt x="35595" y="483262"/>
                  </a:lnTo>
                  <a:lnTo>
                    <a:pt x="19486" y="445685"/>
                  </a:lnTo>
                  <a:lnTo>
                    <a:pt x="8099" y="406420"/>
                  </a:lnTo>
                  <a:lnTo>
                    <a:pt x="1605" y="366051"/>
                  </a:lnTo>
                  <a:lnTo>
                    <a:pt x="0" y="333374"/>
                  </a:lnTo>
                  <a:lnTo>
                    <a:pt x="100" y="325190"/>
                  </a:lnTo>
                  <a:lnTo>
                    <a:pt x="3607" y="284458"/>
                  </a:lnTo>
                  <a:lnTo>
                    <a:pt x="12074" y="244460"/>
                  </a:lnTo>
                  <a:lnTo>
                    <a:pt x="25375" y="205796"/>
                  </a:lnTo>
                  <a:lnTo>
                    <a:pt x="43310" y="169052"/>
                  </a:lnTo>
                  <a:lnTo>
                    <a:pt x="65605" y="134783"/>
                  </a:lnTo>
                  <a:lnTo>
                    <a:pt x="91926" y="103500"/>
                  </a:lnTo>
                  <a:lnTo>
                    <a:pt x="121883" y="75672"/>
                  </a:lnTo>
                  <a:lnTo>
                    <a:pt x="155021" y="51720"/>
                  </a:lnTo>
                  <a:lnTo>
                    <a:pt x="190837" y="32007"/>
                  </a:lnTo>
                  <a:lnTo>
                    <a:pt x="228798" y="16826"/>
                  </a:lnTo>
                  <a:lnTo>
                    <a:pt x="268335" y="6405"/>
                  </a:lnTo>
                  <a:lnTo>
                    <a:pt x="308852" y="903"/>
                  </a:lnTo>
                  <a:lnTo>
                    <a:pt x="333374" y="0"/>
                  </a:lnTo>
                  <a:lnTo>
                    <a:pt x="341558" y="100"/>
                  </a:lnTo>
                  <a:lnTo>
                    <a:pt x="382290" y="3608"/>
                  </a:lnTo>
                  <a:lnTo>
                    <a:pt x="422287" y="12075"/>
                  </a:lnTo>
                  <a:lnTo>
                    <a:pt x="460950" y="25376"/>
                  </a:lnTo>
                  <a:lnTo>
                    <a:pt x="497696" y="43310"/>
                  </a:lnTo>
                  <a:lnTo>
                    <a:pt x="531966" y="65605"/>
                  </a:lnTo>
                  <a:lnTo>
                    <a:pt x="563249" y="91927"/>
                  </a:lnTo>
                  <a:lnTo>
                    <a:pt x="591077" y="121883"/>
                  </a:lnTo>
                  <a:lnTo>
                    <a:pt x="615029" y="155021"/>
                  </a:lnTo>
                  <a:lnTo>
                    <a:pt x="634742" y="190837"/>
                  </a:lnTo>
                  <a:lnTo>
                    <a:pt x="649922" y="228797"/>
                  </a:lnTo>
                  <a:lnTo>
                    <a:pt x="660343" y="268335"/>
                  </a:lnTo>
                  <a:lnTo>
                    <a:pt x="665846" y="308852"/>
                  </a:lnTo>
                  <a:lnTo>
                    <a:pt x="666749" y="333374"/>
                  </a:lnTo>
                  <a:lnTo>
                    <a:pt x="666649" y="341558"/>
                  </a:lnTo>
                  <a:lnTo>
                    <a:pt x="663141" y="382291"/>
                  </a:lnTo>
                  <a:lnTo>
                    <a:pt x="654673" y="422288"/>
                  </a:lnTo>
                  <a:lnTo>
                    <a:pt x="641372" y="460951"/>
                  </a:lnTo>
                  <a:lnTo>
                    <a:pt x="623439" y="497696"/>
                  </a:lnTo>
                  <a:lnTo>
                    <a:pt x="601144" y="531966"/>
                  </a:lnTo>
                  <a:lnTo>
                    <a:pt x="574822" y="563248"/>
                  </a:lnTo>
                  <a:lnTo>
                    <a:pt x="544865" y="591076"/>
                  </a:lnTo>
                  <a:lnTo>
                    <a:pt x="511726" y="615028"/>
                  </a:lnTo>
                  <a:lnTo>
                    <a:pt x="475910" y="634741"/>
                  </a:lnTo>
                  <a:lnTo>
                    <a:pt x="437950" y="649922"/>
                  </a:lnTo>
                  <a:lnTo>
                    <a:pt x="398412" y="660343"/>
                  </a:lnTo>
                  <a:lnTo>
                    <a:pt x="357897" y="665847"/>
                  </a:lnTo>
                  <a:lnTo>
                    <a:pt x="333374" y="666749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030354" y="4972827"/>
              <a:ext cx="280035" cy="394970"/>
            </a:xfrm>
            <a:custGeom>
              <a:avLst/>
              <a:gdLst/>
              <a:ahLst/>
              <a:cxnLst/>
              <a:rect l="l" t="t" r="r" b="b"/>
              <a:pathLst>
                <a:path w="280034" h="394970">
                  <a:moveTo>
                    <a:pt x="27937" y="305251"/>
                  </a:moveTo>
                  <a:lnTo>
                    <a:pt x="6225" y="278382"/>
                  </a:lnTo>
                  <a:lnTo>
                    <a:pt x="12849" y="235984"/>
                  </a:lnTo>
                  <a:lnTo>
                    <a:pt x="12918" y="232184"/>
                  </a:lnTo>
                  <a:lnTo>
                    <a:pt x="11985" y="227457"/>
                  </a:lnTo>
                  <a:lnTo>
                    <a:pt x="6969" y="202780"/>
                  </a:lnTo>
                  <a:lnTo>
                    <a:pt x="5031" y="192291"/>
                  </a:lnTo>
                  <a:lnTo>
                    <a:pt x="3397" y="182345"/>
                  </a:lnTo>
                  <a:lnTo>
                    <a:pt x="2068" y="172827"/>
                  </a:lnTo>
                  <a:lnTo>
                    <a:pt x="1036" y="163508"/>
                  </a:lnTo>
                  <a:lnTo>
                    <a:pt x="0" y="147102"/>
                  </a:lnTo>
                  <a:lnTo>
                    <a:pt x="42" y="144675"/>
                  </a:lnTo>
                  <a:lnTo>
                    <a:pt x="139" y="139095"/>
                  </a:lnTo>
                  <a:lnTo>
                    <a:pt x="253" y="132524"/>
                  </a:lnTo>
                  <a:lnTo>
                    <a:pt x="325" y="131648"/>
                  </a:lnTo>
                  <a:lnTo>
                    <a:pt x="1872" y="119260"/>
                  </a:lnTo>
                  <a:lnTo>
                    <a:pt x="1921" y="118869"/>
                  </a:lnTo>
                  <a:lnTo>
                    <a:pt x="21977" y="84834"/>
                  </a:lnTo>
                  <a:lnTo>
                    <a:pt x="14196" y="77484"/>
                  </a:lnTo>
                  <a:lnTo>
                    <a:pt x="8248" y="68538"/>
                  </a:lnTo>
                  <a:lnTo>
                    <a:pt x="4448" y="58312"/>
                  </a:lnTo>
                  <a:lnTo>
                    <a:pt x="3111" y="47123"/>
                  </a:lnTo>
                  <a:lnTo>
                    <a:pt x="6814" y="28780"/>
                  </a:lnTo>
                  <a:lnTo>
                    <a:pt x="16912" y="13802"/>
                  </a:lnTo>
                  <a:lnTo>
                    <a:pt x="31890" y="3703"/>
                  </a:lnTo>
                  <a:lnTo>
                    <a:pt x="50230" y="0"/>
                  </a:lnTo>
                  <a:lnTo>
                    <a:pt x="68569" y="3703"/>
                  </a:lnTo>
                  <a:lnTo>
                    <a:pt x="83545" y="13802"/>
                  </a:lnTo>
                  <a:lnTo>
                    <a:pt x="84775" y="15626"/>
                  </a:lnTo>
                  <a:lnTo>
                    <a:pt x="50230" y="15626"/>
                  </a:lnTo>
                  <a:lnTo>
                    <a:pt x="37973" y="18102"/>
                  </a:lnTo>
                  <a:lnTo>
                    <a:pt x="27963" y="24851"/>
                  </a:lnTo>
                  <a:lnTo>
                    <a:pt x="21213" y="34863"/>
                  </a:lnTo>
                  <a:lnTo>
                    <a:pt x="18738" y="47123"/>
                  </a:lnTo>
                  <a:lnTo>
                    <a:pt x="21213" y="59380"/>
                  </a:lnTo>
                  <a:lnTo>
                    <a:pt x="27962" y="69390"/>
                  </a:lnTo>
                  <a:lnTo>
                    <a:pt x="37972" y="76140"/>
                  </a:lnTo>
                  <a:lnTo>
                    <a:pt x="50230" y="78615"/>
                  </a:lnTo>
                  <a:lnTo>
                    <a:pt x="84786" y="78615"/>
                  </a:lnTo>
                  <a:lnTo>
                    <a:pt x="82276" y="81663"/>
                  </a:lnTo>
                  <a:lnTo>
                    <a:pt x="71937" y="88953"/>
                  </a:lnTo>
                  <a:lnTo>
                    <a:pt x="75983" y="94124"/>
                  </a:lnTo>
                  <a:lnTo>
                    <a:pt x="46575" y="94124"/>
                  </a:lnTo>
                  <a:lnTo>
                    <a:pt x="30250" y="98324"/>
                  </a:lnTo>
                  <a:lnTo>
                    <a:pt x="20277" y="111170"/>
                  </a:lnTo>
                  <a:lnTo>
                    <a:pt x="16026" y="131648"/>
                  </a:lnTo>
                  <a:lnTo>
                    <a:pt x="16137" y="144032"/>
                  </a:lnTo>
                  <a:lnTo>
                    <a:pt x="16215" y="147102"/>
                  </a:lnTo>
                  <a:lnTo>
                    <a:pt x="16332" y="151685"/>
                  </a:lnTo>
                  <a:lnTo>
                    <a:pt x="20436" y="189662"/>
                  </a:lnTo>
                  <a:lnTo>
                    <a:pt x="27361" y="224691"/>
                  </a:lnTo>
                  <a:lnTo>
                    <a:pt x="28460" y="230326"/>
                  </a:lnTo>
                  <a:lnTo>
                    <a:pt x="28573" y="231204"/>
                  </a:lnTo>
                  <a:lnTo>
                    <a:pt x="28627" y="235984"/>
                  </a:lnTo>
                  <a:lnTo>
                    <a:pt x="28415" y="237573"/>
                  </a:lnTo>
                  <a:lnTo>
                    <a:pt x="21664" y="280794"/>
                  </a:lnTo>
                  <a:lnTo>
                    <a:pt x="21217" y="283854"/>
                  </a:lnTo>
                  <a:lnTo>
                    <a:pt x="21958" y="285470"/>
                  </a:lnTo>
                  <a:lnTo>
                    <a:pt x="22688" y="286990"/>
                  </a:lnTo>
                  <a:lnTo>
                    <a:pt x="29819" y="291179"/>
                  </a:lnTo>
                  <a:lnTo>
                    <a:pt x="50146" y="291179"/>
                  </a:lnTo>
                  <a:lnTo>
                    <a:pt x="46742" y="297510"/>
                  </a:lnTo>
                  <a:lnTo>
                    <a:pt x="38220" y="303516"/>
                  </a:lnTo>
                  <a:lnTo>
                    <a:pt x="27937" y="305251"/>
                  </a:lnTo>
                  <a:close/>
                </a:path>
                <a:path w="280034" h="394970">
                  <a:moveTo>
                    <a:pt x="84786" y="78615"/>
                  </a:moveTo>
                  <a:lnTo>
                    <a:pt x="50230" y="78615"/>
                  </a:lnTo>
                  <a:lnTo>
                    <a:pt x="62486" y="76140"/>
                  </a:lnTo>
                  <a:lnTo>
                    <a:pt x="72495" y="69390"/>
                  </a:lnTo>
                  <a:lnTo>
                    <a:pt x="79244" y="59380"/>
                  </a:lnTo>
                  <a:lnTo>
                    <a:pt x="81718" y="47123"/>
                  </a:lnTo>
                  <a:lnTo>
                    <a:pt x="79244" y="34863"/>
                  </a:lnTo>
                  <a:lnTo>
                    <a:pt x="72495" y="24851"/>
                  </a:lnTo>
                  <a:lnTo>
                    <a:pt x="62486" y="18102"/>
                  </a:lnTo>
                  <a:lnTo>
                    <a:pt x="50230" y="15626"/>
                  </a:lnTo>
                  <a:lnTo>
                    <a:pt x="84775" y="15626"/>
                  </a:lnTo>
                  <a:lnTo>
                    <a:pt x="93643" y="28780"/>
                  </a:lnTo>
                  <a:lnTo>
                    <a:pt x="97345" y="47123"/>
                  </a:lnTo>
                  <a:lnTo>
                    <a:pt x="95618" y="59380"/>
                  </a:lnTo>
                  <a:lnTo>
                    <a:pt x="95498" y="60229"/>
                  </a:lnTo>
                  <a:lnTo>
                    <a:pt x="90302" y="71916"/>
                  </a:lnTo>
                  <a:lnTo>
                    <a:pt x="84786" y="78615"/>
                  </a:lnTo>
                  <a:close/>
                </a:path>
                <a:path w="280034" h="394970">
                  <a:moveTo>
                    <a:pt x="130009" y="151685"/>
                  </a:moveTo>
                  <a:lnTo>
                    <a:pt x="85458" y="151685"/>
                  </a:lnTo>
                  <a:lnTo>
                    <a:pt x="116844" y="144032"/>
                  </a:lnTo>
                  <a:lnTo>
                    <a:pt x="117950" y="142277"/>
                  </a:lnTo>
                  <a:lnTo>
                    <a:pt x="117281" y="139095"/>
                  </a:lnTo>
                  <a:lnTo>
                    <a:pt x="117254" y="138966"/>
                  </a:lnTo>
                  <a:lnTo>
                    <a:pt x="115920" y="137857"/>
                  </a:lnTo>
                  <a:lnTo>
                    <a:pt x="83267" y="137132"/>
                  </a:lnTo>
                  <a:lnTo>
                    <a:pt x="76269" y="132170"/>
                  </a:lnTo>
                  <a:lnTo>
                    <a:pt x="73477" y="124790"/>
                  </a:lnTo>
                  <a:lnTo>
                    <a:pt x="67107" y="109717"/>
                  </a:lnTo>
                  <a:lnTo>
                    <a:pt x="61165" y="100427"/>
                  </a:lnTo>
                  <a:lnTo>
                    <a:pt x="54538" y="95681"/>
                  </a:lnTo>
                  <a:lnTo>
                    <a:pt x="45417" y="94124"/>
                  </a:lnTo>
                  <a:lnTo>
                    <a:pt x="75983" y="94124"/>
                  </a:lnTo>
                  <a:lnTo>
                    <a:pt x="88632" y="120687"/>
                  </a:lnTo>
                  <a:lnTo>
                    <a:pt x="89985" y="121646"/>
                  </a:lnTo>
                  <a:lnTo>
                    <a:pt x="123531" y="122398"/>
                  </a:lnTo>
                  <a:lnTo>
                    <a:pt x="131052" y="128647"/>
                  </a:lnTo>
                  <a:lnTo>
                    <a:pt x="132837" y="137132"/>
                  </a:lnTo>
                  <a:lnTo>
                    <a:pt x="132957" y="144675"/>
                  </a:lnTo>
                  <a:lnTo>
                    <a:pt x="130349" y="151321"/>
                  </a:lnTo>
                  <a:lnTo>
                    <a:pt x="130009" y="151685"/>
                  </a:lnTo>
                  <a:close/>
                </a:path>
                <a:path w="280034" h="394970">
                  <a:moveTo>
                    <a:pt x="74362" y="166173"/>
                  </a:moveTo>
                  <a:lnTo>
                    <a:pt x="36295" y="143881"/>
                  </a:lnTo>
                  <a:lnTo>
                    <a:pt x="35044" y="139095"/>
                  </a:lnTo>
                  <a:lnTo>
                    <a:pt x="39406" y="131648"/>
                  </a:lnTo>
                  <a:lnTo>
                    <a:pt x="44193" y="130397"/>
                  </a:lnTo>
                  <a:lnTo>
                    <a:pt x="78907" y="150727"/>
                  </a:lnTo>
                  <a:lnTo>
                    <a:pt x="85458" y="151685"/>
                  </a:lnTo>
                  <a:lnTo>
                    <a:pt x="130009" y="151685"/>
                  </a:lnTo>
                  <a:lnTo>
                    <a:pt x="125479" y="156540"/>
                  </a:lnTo>
                  <a:lnTo>
                    <a:pt x="118781" y="159643"/>
                  </a:lnTo>
                  <a:lnTo>
                    <a:pt x="109202" y="162034"/>
                  </a:lnTo>
                  <a:lnTo>
                    <a:pt x="104548" y="163322"/>
                  </a:lnTo>
                  <a:lnTo>
                    <a:pt x="107460" y="165475"/>
                  </a:lnTo>
                  <a:lnTo>
                    <a:pt x="79747" y="165475"/>
                  </a:lnTo>
                  <a:lnTo>
                    <a:pt x="74362" y="166173"/>
                  </a:lnTo>
                  <a:close/>
                </a:path>
                <a:path w="280034" h="394970">
                  <a:moveTo>
                    <a:pt x="135551" y="249547"/>
                  </a:moveTo>
                  <a:lnTo>
                    <a:pt x="117245" y="249547"/>
                  </a:lnTo>
                  <a:lnTo>
                    <a:pt x="122043" y="245722"/>
                  </a:lnTo>
                  <a:lnTo>
                    <a:pt x="121924" y="240706"/>
                  </a:lnTo>
                  <a:lnTo>
                    <a:pt x="117627" y="197376"/>
                  </a:lnTo>
                  <a:lnTo>
                    <a:pt x="83830" y="165475"/>
                  </a:lnTo>
                  <a:lnTo>
                    <a:pt x="107460" y="165475"/>
                  </a:lnTo>
                  <a:lnTo>
                    <a:pt x="134549" y="194477"/>
                  </a:lnTo>
                  <a:lnTo>
                    <a:pt x="136957" y="224691"/>
                  </a:lnTo>
                  <a:lnTo>
                    <a:pt x="137061" y="227457"/>
                  </a:lnTo>
                  <a:lnTo>
                    <a:pt x="137169" y="230326"/>
                  </a:lnTo>
                  <a:lnTo>
                    <a:pt x="137258" y="232670"/>
                  </a:lnTo>
                  <a:lnTo>
                    <a:pt x="137383" y="235984"/>
                  </a:lnTo>
                  <a:lnTo>
                    <a:pt x="137440" y="240706"/>
                  </a:lnTo>
                  <a:lnTo>
                    <a:pt x="135551" y="249547"/>
                  </a:lnTo>
                  <a:close/>
                </a:path>
                <a:path w="280034" h="394970">
                  <a:moveTo>
                    <a:pt x="50146" y="291179"/>
                  </a:moveTo>
                  <a:lnTo>
                    <a:pt x="29819" y="291179"/>
                  </a:lnTo>
                  <a:lnTo>
                    <a:pt x="35498" y="288840"/>
                  </a:lnTo>
                  <a:lnTo>
                    <a:pt x="36818" y="283854"/>
                  </a:lnTo>
                  <a:lnTo>
                    <a:pt x="50760" y="232184"/>
                  </a:lnTo>
                  <a:lnTo>
                    <a:pt x="53432" y="192291"/>
                  </a:lnTo>
                  <a:lnTo>
                    <a:pt x="53553" y="190357"/>
                  </a:lnTo>
                  <a:lnTo>
                    <a:pt x="53596" y="189662"/>
                  </a:lnTo>
                  <a:lnTo>
                    <a:pt x="53713" y="187803"/>
                  </a:lnTo>
                  <a:lnTo>
                    <a:pt x="59784" y="184393"/>
                  </a:lnTo>
                  <a:lnTo>
                    <a:pt x="98067" y="204561"/>
                  </a:lnTo>
                  <a:lnTo>
                    <a:pt x="98267" y="204561"/>
                  </a:lnTo>
                  <a:lnTo>
                    <a:pt x="99692" y="206490"/>
                  </a:lnTo>
                  <a:lnTo>
                    <a:pt x="68200" y="206490"/>
                  </a:lnTo>
                  <a:lnTo>
                    <a:pt x="66707" y="230326"/>
                  </a:lnTo>
                  <a:lnTo>
                    <a:pt x="51915" y="287889"/>
                  </a:lnTo>
                  <a:lnTo>
                    <a:pt x="50146" y="291179"/>
                  </a:lnTo>
                  <a:close/>
                </a:path>
                <a:path w="280034" h="394970">
                  <a:moveTo>
                    <a:pt x="246460" y="394841"/>
                  </a:moveTo>
                  <a:lnTo>
                    <a:pt x="186568" y="394841"/>
                  </a:lnTo>
                  <a:lnTo>
                    <a:pt x="178793" y="387065"/>
                  </a:lnTo>
                  <a:lnTo>
                    <a:pt x="178793" y="273836"/>
                  </a:lnTo>
                  <a:lnTo>
                    <a:pt x="167144" y="273836"/>
                  </a:lnTo>
                  <a:lnTo>
                    <a:pt x="159558" y="271577"/>
                  </a:lnTo>
                  <a:lnTo>
                    <a:pt x="154754" y="265940"/>
                  </a:lnTo>
                  <a:lnTo>
                    <a:pt x="153599" y="259056"/>
                  </a:lnTo>
                  <a:lnTo>
                    <a:pt x="153529" y="258636"/>
                  </a:lnTo>
                  <a:lnTo>
                    <a:pt x="156682" y="251376"/>
                  </a:lnTo>
                  <a:lnTo>
                    <a:pt x="202083" y="197376"/>
                  </a:lnTo>
                  <a:lnTo>
                    <a:pt x="204568" y="194477"/>
                  </a:lnTo>
                  <a:lnTo>
                    <a:pt x="209987" y="190357"/>
                  </a:lnTo>
                  <a:lnTo>
                    <a:pt x="216516" y="188951"/>
                  </a:lnTo>
                  <a:lnTo>
                    <a:pt x="223042" y="190357"/>
                  </a:lnTo>
                  <a:lnTo>
                    <a:pt x="228458" y="194477"/>
                  </a:lnTo>
                  <a:lnTo>
                    <a:pt x="230943" y="197376"/>
                  </a:lnTo>
                  <a:lnTo>
                    <a:pt x="236984" y="204561"/>
                  </a:lnTo>
                  <a:lnTo>
                    <a:pt x="216459" y="204561"/>
                  </a:lnTo>
                  <a:lnTo>
                    <a:pt x="171353" y="258209"/>
                  </a:lnTo>
                  <a:lnTo>
                    <a:pt x="188971" y="258209"/>
                  </a:lnTo>
                  <a:lnTo>
                    <a:pt x="194353" y="263587"/>
                  </a:lnTo>
                  <a:lnTo>
                    <a:pt x="194420" y="378435"/>
                  </a:lnTo>
                  <a:lnTo>
                    <a:pt x="195198" y="379214"/>
                  </a:lnTo>
                  <a:lnTo>
                    <a:pt x="254237" y="379214"/>
                  </a:lnTo>
                  <a:lnTo>
                    <a:pt x="254237" y="387065"/>
                  </a:lnTo>
                  <a:lnTo>
                    <a:pt x="246460" y="394841"/>
                  </a:lnTo>
                  <a:close/>
                </a:path>
                <a:path w="280034" h="394970">
                  <a:moveTo>
                    <a:pt x="254237" y="379214"/>
                  </a:moveTo>
                  <a:lnTo>
                    <a:pt x="237830" y="379214"/>
                  </a:lnTo>
                  <a:lnTo>
                    <a:pt x="238610" y="378435"/>
                  </a:lnTo>
                  <a:lnTo>
                    <a:pt x="238679" y="263587"/>
                  </a:lnTo>
                  <a:lnTo>
                    <a:pt x="244057" y="258209"/>
                  </a:lnTo>
                  <a:lnTo>
                    <a:pt x="261677" y="258209"/>
                  </a:lnTo>
                  <a:lnTo>
                    <a:pt x="216567" y="204561"/>
                  </a:lnTo>
                  <a:lnTo>
                    <a:pt x="236984" y="204561"/>
                  </a:lnTo>
                  <a:lnTo>
                    <a:pt x="276348" y="251376"/>
                  </a:lnTo>
                  <a:lnTo>
                    <a:pt x="279498" y="258636"/>
                  </a:lnTo>
                  <a:lnTo>
                    <a:pt x="278274" y="265940"/>
                  </a:lnTo>
                  <a:lnTo>
                    <a:pt x="273471" y="271577"/>
                  </a:lnTo>
                  <a:lnTo>
                    <a:pt x="265886" y="273836"/>
                  </a:lnTo>
                  <a:lnTo>
                    <a:pt x="254237" y="273836"/>
                  </a:lnTo>
                  <a:lnTo>
                    <a:pt x="254237" y="379214"/>
                  </a:lnTo>
                  <a:close/>
                </a:path>
                <a:path w="280034" h="394970">
                  <a:moveTo>
                    <a:pt x="119361" y="263587"/>
                  </a:moveTo>
                  <a:lnTo>
                    <a:pt x="85668" y="215692"/>
                  </a:lnTo>
                  <a:lnTo>
                    <a:pt x="68200" y="206490"/>
                  </a:lnTo>
                  <a:lnTo>
                    <a:pt x="99692" y="206490"/>
                  </a:lnTo>
                  <a:lnTo>
                    <a:pt x="99880" y="206744"/>
                  </a:lnTo>
                  <a:lnTo>
                    <a:pt x="106510" y="241847"/>
                  </a:lnTo>
                  <a:lnTo>
                    <a:pt x="106861" y="244375"/>
                  </a:lnTo>
                  <a:lnTo>
                    <a:pt x="106944" y="244965"/>
                  </a:lnTo>
                  <a:lnTo>
                    <a:pt x="109225" y="247512"/>
                  </a:lnTo>
                  <a:lnTo>
                    <a:pt x="117245" y="249547"/>
                  </a:lnTo>
                  <a:lnTo>
                    <a:pt x="135551" y="249547"/>
                  </a:lnTo>
                  <a:lnTo>
                    <a:pt x="135275" y="250838"/>
                  </a:lnTo>
                  <a:lnTo>
                    <a:pt x="134887" y="251376"/>
                  </a:lnTo>
                  <a:lnTo>
                    <a:pt x="128750" y="259056"/>
                  </a:lnTo>
                  <a:lnTo>
                    <a:pt x="119361" y="263587"/>
                  </a:lnTo>
                  <a:close/>
                </a:path>
                <a:path w="280034" h="394970">
                  <a:moveTo>
                    <a:pt x="157630" y="394841"/>
                  </a:moveTo>
                  <a:lnTo>
                    <a:pt x="97737" y="394841"/>
                  </a:lnTo>
                  <a:lnTo>
                    <a:pt x="89960" y="387065"/>
                  </a:lnTo>
                  <a:lnTo>
                    <a:pt x="89960" y="286162"/>
                  </a:lnTo>
                  <a:lnTo>
                    <a:pt x="97736" y="278382"/>
                  </a:lnTo>
                  <a:lnTo>
                    <a:pt x="157631" y="278382"/>
                  </a:lnTo>
                  <a:lnTo>
                    <a:pt x="165407" y="286162"/>
                  </a:lnTo>
                  <a:lnTo>
                    <a:pt x="165407" y="294009"/>
                  </a:lnTo>
                  <a:lnTo>
                    <a:pt x="106368" y="294009"/>
                  </a:lnTo>
                  <a:lnTo>
                    <a:pt x="105587" y="294790"/>
                  </a:lnTo>
                  <a:lnTo>
                    <a:pt x="105587" y="378435"/>
                  </a:lnTo>
                  <a:lnTo>
                    <a:pt x="106367" y="379214"/>
                  </a:lnTo>
                  <a:lnTo>
                    <a:pt x="165407" y="379214"/>
                  </a:lnTo>
                  <a:lnTo>
                    <a:pt x="165407" y="387065"/>
                  </a:lnTo>
                  <a:lnTo>
                    <a:pt x="157630" y="394841"/>
                  </a:lnTo>
                  <a:close/>
                </a:path>
                <a:path w="280034" h="394970">
                  <a:moveTo>
                    <a:pt x="165407" y="379214"/>
                  </a:moveTo>
                  <a:lnTo>
                    <a:pt x="149000" y="379214"/>
                  </a:lnTo>
                  <a:lnTo>
                    <a:pt x="149780" y="378435"/>
                  </a:lnTo>
                  <a:lnTo>
                    <a:pt x="149780" y="294790"/>
                  </a:lnTo>
                  <a:lnTo>
                    <a:pt x="148999" y="294009"/>
                  </a:lnTo>
                  <a:lnTo>
                    <a:pt x="165407" y="294009"/>
                  </a:lnTo>
                  <a:lnTo>
                    <a:pt x="165407" y="379214"/>
                  </a:lnTo>
                  <a:close/>
                </a:path>
                <a:path w="280034" h="394970">
                  <a:moveTo>
                    <a:pt x="70137" y="394841"/>
                  </a:moveTo>
                  <a:lnTo>
                    <a:pt x="8296" y="394841"/>
                  </a:lnTo>
                  <a:lnTo>
                    <a:pt x="1464" y="387920"/>
                  </a:lnTo>
                  <a:lnTo>
                    <a:pt x="1575" y="334928"/>
                  </a:lnTo>
                  <a:lnTo>
                    <a:pt x="1698" y="325973"/>
                  </a:lnTo>
                  <a:lnTo>
                    <a:pt x="8462" y="319301"/>
                  </a:lnTo>
                  <a:lnTo>
                    <a:pt x="70304" y="319301"/>
                  </a:lnTo>
                  <a:lnTo>
                    <a:pt x="77135" y="326227"/>
                  </a:lnTo>
                  <a:lnTo>
                    <a:pt x="77117" y="334928"/>
                  </a:lnTo>
                  <a:lnTo>
                    <a:pt x="17203" y="334928"/>
                  </a:lnTo>
                  <a:lnTo>
                    <a:pt x="17202" y="379214"/>
                  </a:lnTo>
                  <a:lnTo>
                    <a:pt x="77024" y="379214"/>
                  </a:lnTo>
                  <a:lnTo>
                    <a:pt x="76901" y="388173"/>
                  </a:lnTo>
                  <a:lnTo>
                    <a:pt x="70137" y="394841"/>
                  </a:lnTo>
                  <a:close/>
                </a:path>
                <a:path w="280034" h="394970">
                  <a:moveTo>
                    <a:pt x="77024" y="379214"/>
                  </a:moveTo>
                  <a:lnTo>
                    <a:pt x="61396" y="379214"/>
                  </a:lnTo>
                  <a:lnTo>
                    <a:pt x="61397" y="334928"/>
                  </a:lnTo>
                  <a:lnTo>
                    <a:pt x="77117" y="334928"/>
                  </a:lnTo>
                  <a:lnTo>
                    <a:pt x="77024" y="3792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72174" y="4838699"/>
              <a:ext cx="666750" cy="666750"/>
            </a:xfrm>
            <a:custGeom>
              <a:avLst/>
              <a:gdLst/>
              <a:ahLst/>
              <a:cxnLst/>
              <a:rect l="l" t="t" r="r" b="b"/>
              <a:pathLst>
                <a:path w="666750" h="666750">
                  <a:moveTo>
                    <a:pt x="333374" y="666749"/>
                  </a:moveTo>
                  <a:lnTo>
                    <a:pt x="292563" y="664242"/>
                  </a:lnTo>
                  <a:lnTo>
                    <a:pt x="252371" y="656758"/>
                  </a:lnTo>
                  <a:lnTo>
                    <a:pt x="213396" y="644411"/>
                  </a:lnTo>
                  <a:lnTo>
                    <a:pt x="176222" y="627384"/>
                  </a:lnTo>
                  <a:lnTo>
                    <a:pt x="141412" y="605935"/>
                  </a:lnTo>
                  <a:lnTo>
                    <a:pt x="109493" y="580389"/>
                  </a:lnTo>
                  <a:lnTo>
                    <a:pt x="80941" y="551128"/>
                  </a:lnTo>
                  <a:lnTo>
                    <a:pt x="56182" y="518588"/>
                  </a:lnTo>
                  <a:lnTo>
                    <a:pt x="35594" y="483262"/>
                  </a:lnTo>
                  <a:lnTo>
                    <a:pt x="19486" y="445685"/>
                  </a:lnTo>
                  <a:lnTo>
                    <a:pt x="8100" y="406420"/>
                  </a:lnTo>
                  <a:lnTo>
                    <a:pt x="1605" y="366051"/>
                  </a:lnTo>
                  <a:lnTo>
                    <a:pt x="0" y="333374"/>
                  </a:lnTo>
                  <a:lnTo>
                    <a:pt x="100" y="325190"/>
                  </a:lnTo>
                  <a:lnTo>
                    <a:pt x="3608" y="284458"/>
                  </a:lnTo>
                  <a:lnTo>
                    <a:pt x="12075" y="244460"/>
                  </a:lnTo>
                  <a:lnTo>
                    <a:pt x="25375" y="205796"/>
                  </a:lnTo>
                  <a:lnTo>
                    <a:pt x="43310" y="169052"/>
                  </a:lnTo>
                  <a:lnTo>
                    <a:pt x="65605" y="134783"/>
                  </a:lnTo>
                  <a:lnTo>
                    <a:pt x="91926" y="103500"/>
                  </a:lnTo>
                  <a:lnTo>
                    <a:pt x="121883" y="75672"/>
                  </a:lnTo>
                  <a:lnTo>
                    <a:pt x="155021" y="51720"/>
                  </a:lnTo>
                  <a:lnTo>
                    <a:pt x="190838" y="32007"/>
                  </a:lnTo>
                  <a:lnTo>
                    <a:pt x="228798" y="16826"/>
                  </a:lnTo>
                  <a:lnTo>
                    <a:pt x="268335" y="6405"/>
                  </a:lnTo>
                  <a:lnTo>
                    <a:pt x="308852" y="903"/>
                  </a:lnTo>
                  <a:lnTo>
                    <a:pt x="333374" y="0"/>
                  </a:lnTo>
                  <a:lnTo>
                    <a:pt x="341558" y="100"/>
                  </a:lnTo>
                  <a:lnTo>
                    <a:pt x="382291" y="3608"/>
                  </a:lnTo>
                  <a:lnTo>
                    <a:pt x="422287" y="12075"/>
                  </a:lnTo>
                  <a:lnTo>
                    <a:pt x="460950" y="25376"/>
                  </a:lnTo>
                  <a:lnTo>
                    <a:pt x="497696" y="43310"/>
                  </a:lnTo>
                  <a:lnTo>
                    <a:pt x="531965" y="65605"/>
                  </a:lnTo>
                  <a:lnTo>
                    <a:pt x="563248" y="91927"/>
                  </a:lnTo>
                  <a:lnTo>
                    <a:pt x="591077" y="121883"/>
                  </a:lnTo>
                  <a:lnTo>
                    <a:pt x="615028" y="155021"/>
                  </a:lnTo>
                  <a:lnTo>
                    <a:pt x="634741" y="190837"/>
                  </a:lnTo>
                  <a:lnTo>
                    <a:pt x="649922" y="228797"/>
                  </a:lnTo>
                  <a:lnTo>
                    <a:pt x="660343" y="268335"/>
                  </a:lnTo>
                  <a:lnTo>
                    <a:pt x="665846" y="308852"/>
                  </a:lnTo>
                  <a:lnTo>
                    <a:pt x="666749" y="333374"/>
                  </a:lnTo>
                  <a:lnTo>
                    <a:pt x="666649" y="341558"/>
                  </a:lnTo>
                  <a:lnTo>
                    <a:pt x="663140" y="382291"/>
                  </a:lnTo>
                  <a:lnTo>
                    <a:pt x="654673" y="422288"/>
                  </a:lnTo>
                  <a:lnTo>
                    <a:pt x="641372" y="460951"/>
                  </a:lnTo>
                  <a:lnTo>
                    <a:pt x="623438" y="497696"/>
                  </a:lnTo>
                  <a:lnTo>
                    <a:pt x="601143" y="531966"/>
                  </a:lnTo>
                  <a:lnTo>
                    <a:pt x="574822" y="563248"/>
                  </a:lnTo>
                  <a:lnTo>
                    <a:pt x="544864" y="591076"/>
                  </a:lnTo>
                  <a:lnTo>
                    <a:pt x="511726" y="615028"/>
                  </a:lnTo>
                  <a:lnTo>
                    <a:pt x="475910" y="634741"/>
                  </a:lnTo>
                  <a:lnTo>
                    <a:pt x="437950" y="649922"/>
                  </a:lnTo>
                  <a:lnTo>
                    <a:pt x="398412" y="660343"/>
                  </a:lnTo>
                  <a:lnTo>
                    <a:pt x="357897" y="665847"/>
                  </a:lnTo>
                  <a:lnTo>
                    <a:pt x="333374" y="666749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07760" y="5021423"/>
              <a:ext cx="356870" cy="267970"/>
            </a:xfrm>
            <a:custGeom>
              <a:avLst/>
              <a:gdLst/>
              <a:ahLst/>
              <a:cxnLst/>
              <a:rect l="l" t="t" r="r" b="b"/>
              <a:pathLst>
                <a:path w="356870" h="267970">
                  <a:moveTo>
                    <a:pt x="266742" y="19912"/>
                  </a:moveTo>
                  <a:lnTo>
                    <a:pt x="224834" y="19912"/>
                  </a:lnTo>
                  <a:lnTo>
                    <a:pt x="268810" y="2240"/>
                  </a:lnTo>
                  <a:lnTo>
                    <a:pt x="280793" y="0"/>
                  </a:lnTo>
                  <a:lnTo>
                    <a:pt x="292305" y="2457"/>
                  </a:lnTo>
                  <a:lnTo>
                    <a:pt x="302046" y="9056"/>
                  </a:lnTo>
                  <a:lnTo>
                    <a:pt x="305029" y="13610"/>
                  </a:lnTo>
                  <a:lnTo>
                    <a:pt x="282363" y="13610"/>
                  </a:lnTo>
                  <a:lnTo>
                    <a:pt x="266742" y="19912"/>
                  </a:lnTo>
                  <a:close/>
                </a:path>
                <a:path w="356870" h="267970">
                  <a:moveTo>
                    <a:pt x="240955" y="267345"/>
                  </a:moveTo>
                  <a:lnTo>
                    <a:pt x="236213" y="265934"/>
                  </a:lnTo>
                  <a:lnTo>
                    <a:pt x="228005" y="250775"/>
                  </a:lnTo>
                  <a:lnTo>
                    <a:pt x="224454" y="248184"/>
                  </a:lnTo>
                  <a:lnTo>
                    <a:pt x="185304" y="236782"/>
                  </a:lnTo>
                  <a:lnTo>
                    <a:pt x="95533" y="183122"/>
                  </a:lnTo>
                  <a:lnTo>
                    <a:pt x="88922" y="177402"/>
                  </a:lnTo>
                  <a:lnTo>
                    <a:pt x="12890" y="171266"/>
                  </a:lnTo>
                  <a:lnTo>
                    <a:pt x="5332" y="168403"/>
                  </a:lnTo>
                  <a:lnTo>
                    <a:pt x="764" y="162351"/>
                  </a:lnTo>
                  <a:lnTo>
                    <a:pt x="0" y="155903"/>
                  </a:lnTo>
                  <a:lnTo>
                    <a:pt x="42" y="154462"/>
                  </a:lnTo>
                  <a:lnTo>
                    <a:pt x="3339" y="147523"/>
                  </a:lnTo>
                  <a:lnTo>
                    <a:pt x="54976" y="89371"/>
                  </a:lnTo>
                  <a:lnTo>
                    <a:pt x="55794" y="88286"/>
                  </a:lnTo>
                  <a:lnTo>
                    <a:pt x="56913" y="87394"/>
                  </a:lnTo>
                  <a:lnTo>
                    <a:pt x="71631" y="81479"/>
                  </a:lnTo>
                  <a:lnTo>
                    <a:pt x="66388" y="77419"/>
                  </a:lnTo>
                  <a:lnTo>
                    <a:pt x="62658" y="71380"/>
                  </a:lnTo>
                  <a:lnTo>
                    <a:pt x="61589" y="63458"/>
                  </a:lnTo>
                  <a:lnTo>
                    <a:pt x="61510" y="56381"/>
                  </a:lnTo>
                  <a:lnTo>
                    <a:pt x="63145" y="49659"/>
                  </a:lnTo>
                  <a:lnTo>
                    <a:pt x="113048" y="4733"/>
                  </a:lnTo>
                  <a:lnTo>
                    <a:pt x="195329" y="1791"/>
                  </a:lnTo>
                  <a:lnTo>
                    <a:pt x="202666" y="2616"/>
                  </a:lnTo>
                  <a:lnTo>
                    <a:pt x="209521" y="5084"/>
                  </a:lnTo>
                  <a:lnTo>
                    <a:pt x="215616" y="9056"/>
                  </a:lnTo>
                  <a:lnTo>
                    <a:pt x="220700" y="14411"/>
                  </a:lnTo>
                  <a:lnTo>
                    <a:pt x="222911" y="17353"/>
                  </a:lnTo>
                  <a:lnTo>
                    <a:pt x="205818" y="17353"/>
                  </a:lnTo>
                  <a:lnTo>
                    <a:pt x="123575" y="17890"/>
                  </a:lnTo>
                  <a:lnTo>
                    <a:pt x="120083" y="19129"/>
                  </a:lnTo>
                  <a:lnTo>
                    <a:pt x="77989" y="53155"/>
                  </a:lnTo>
                  <a:lnTo>
                    <a:pt x="76504" y="57138"/>
                  </a:lnTo>
                  <a:lnTo>
                    <a:pt x="77075" y="61366"/>
                  </a:lnTo>
                  <a:lnTo>
                    <a:pt x="79617" y="67318"/>
                  </a:lnTo>
                  <a:lnTo>
                    <a:pt x="84765" y="70933"/>
                  </a:lnTo>
                  <a:lnTo>
                    <a:pt x="91659" y="71998"/>
                  </a:lnTo>
                  <a:lnTo>
                    <a:pt x="137132" y="71998"/>
                  </a:lnTo>
                  <a:lnTo>
                    <a:pt x="73615" y="97523"/>
                  </a:lnTo>
                  <a:lnTo>
                    <a:pt x="77374" y="102877"/>
                  </a:lnTo>
                  <a:lnTo>
                    <a:pt x="79506" y="106400"/>
                  </a:lnTo>
                  <a:lnTo>
                    <a:pt x="60753" y="106400"/>
                  </a:lnTo>
                  <a:lnTo>
                    <a:pt x="16796" y="155903"/>
                  </a:lnTo>
                  <a:lnTo>
                    <a:pt x="78510" y="160884"/>
                  </a:lnTo>
                  <a:lnTo>
                    <a:pt x="95076" y="160884"/>
                  </a:lnTo>
                  <a:lnTo>
                    <a:pt x="97742" y="164032"/>
                  </a:lnTo>
                  <a:lnTo>
                    <a:pt x="98165" y="164412"/>
                  </a:lnTo>
                  <a:lnTo>
                    <a:pt x="98545" y="164836"/>
                  </a:lnTo>
                  <a:lnTo>
                    <a:pt x="98876" y="165297"/>
                  </a:lnTo>
                  <a:lnTo>
                    <a:pt x="101137" y="167679"/>
                  </a:lnTo>
                  <a:lnTo>
                    <a:pt x="181881" y="216888"/>
                  </a:lnTo>
                  <a:lnTo>
                    <a:pt x="223220" y="232050"/>
                  </a:lnTo>
                  <a:lnTo>
                    <a:pt x="229523" y="233984"/>
                  </a:lnTo>
                  <a:lnTo>
                    <a:pt x="235175" y="237220"/>
                  </a:lnTo>
                  <a:lnTo>
                    <a:pt x="239981" y="241615"/>
                  </a:lnTo>
                  <a:lnTo>
                    <a:pt x="243744" y="247026"/>
                  </a:lnTo>
                  <a:lnTo>
                    <a:pt x="249954" y="258492"/>
                  </a:lnTo>
                  <a:lnTo>
                    <a:pt x="248544" y="263234"/>
                  </a:lnTo>
                  <a:lnTo>
                    <a:pt x="240955" y="267345"/>
                  </a:lnTo>
                  <a:close/>
                </a:path>
                <a:path w="356870" h="267970">
                  <a:moveTo>
                    <a:pt x="194980" y="136624"/>
                  </a:moveTo>
                  <a:lnTo>
                    <a:pt x="153085" y="136624"/>
                  </a:lnTo>
                  <a:lnTo>
                    <a:pt x="306949" y="74768"/>
                  </a:lnTo>
                  <a:lnTo>
                    <a:pt x="310688" y="66003"/>
                  </a:lnTo>
                  <a:lnTo>
                    <a:pt x="307611" y="58296"/>
                  </a:lnTo>
                  <a:lnTo>
                    <a:pt x="294213" y="25057"/>
                  </a:lnTo>
                  <a:lnTo>
                    <a:pt x="291141" y="17353"/>
                  </a:lnTo>
                  <a:lnTo>
                    <a:pt x="282363" y="13610"/>
                  </a:lnTo>
                  <a:lnTo>
                    <a:pt x="305029" y="13610"/>
                  </a:lnTo>
                  <a:lnTo>
                    <a:pt x="308644" y="19129"/>
                  </a:lnTo>
                  <a:lnTo>
                    <a:pt x="308921" y="19747"/>
                  </a:lnTo>
                  <a:lnTo>
                    <a:pt x="322115" y="52478"/>
                  </a:lnTo>
                  <a:lnTo>
                    <a:pt x="324310" y="64456"/>
                  </a:lnTo>
                  <a:lnTo>
                    <a:pt x="321840" y="75949"/>
                  </a:lnTo>
                  <a:lnTo>
                    <a:pt x="315253" y="85676"/>
                  </a:lnTo>
                  <a:lnTo>
                    <a:pt x="305092" y="92356"/>
                  </a:lnTo>
                  <a:lnTo>
                    <a:pt x="194980" y="136624"/>
                  </a:lnTo>
                  <a:close/>
                </a:path>
                <a:path w="356870" h="267970">
                  <a:moveTo>
                    <a:pt x="137132" y="71998"/>
                  </a:moveTo>
                  <a:lnTo>
                    <a:pt x="91659" y="71998"/>
                  </a:lnTo>
                  <a:lnTo>
                    <a:pt x="99438" y="70305"/>
                  </a:lnTo>
                  <a:lnTo>
                    <a:pt x="209817" y="25947"/>
                  </a:lnTo>
                  <a:lnTo>
                    <a:pt x="205305" y="19912"/>
                  </a:lnTo>
                  <a:lnTo>
                    <a:pt x="205182" y="19747"/>
                  </a:lnTo>
                  <a:lnTo>
                    <a:pt x="200368" y="17353"/>
                  </a:lnTo>
                  <a:lnTo>
                    <a:pt x="222911" y="17353"/>
                  </a:lnTo>
                  <a:lnTo>
                    <a:pt x="224710" y="19747"/>
                  </a:lnTo>
                  <a:lnTo>
                    <a:pt x="224834" y="19912"/>
                  </a:lnTo>
                  <a:lnTo>
                    <a:pt x="266742" y="19912"/>
                  </a:lnTo>
                  <a:lnTo>
                    <a:pt x="260622" y="22371"/>
                  </a:lnTo>
                  <a:lnTo>
                    <a:pt x="262965" y="28198"/>
                  </a:lnTo>
                  <a:lnTo>
                    <a:pt x="246122" y="28198"/>
                  </a:lnTo>
                  <a:lnTo>
                    <a:pt x="137132" y="71998"/>
                  </a:lnTo>
                  <a:close/>
                </a:path>
                <a:path w="356870" h="267970">
                  <a:moveTo>
                    <a:pt x="269148" y="76086"/>
                  </a:moveTo>
                  <a:lnTo>
                    <a:pt x="264597" y="74145"/>
                  </a:lnTo>
                  <a:lnTo>
                    <a:pt x="246122" y="28198"/>
                  </a:lnTo>
                  <a:lnTo>
                    <a:pt x="262965" y="28198"/>
                  </a:lnTo>
                  <a:lnTo>
                    <a:pt x="279096" y="68315"/>
                  </a:lnTo>
                  <a:lnTo>
                    <a:pt x="277155" y="72866"/>
                  </a:lnTo>
                  <a:lnTo>
                    <a:pt x="269148" y="76086"/>
                  </a:lnTo>
                  <a:close/>
                </a:path>
                <a:path w="356870" h="267970">
                  <a:moveTo>
                    <a:pt x="76582" y="126814"/>
                  </a:moveTo>
                  <a:lnTo>
                    <a:pt x="71869" y="125311"/>
                  </a:lnTo>
                  <a:lnTo>
                    <a:pt x="67186" y="116243"/>
                  </a:lnTo>
                  <a:lnTo>
                    <a:pt x="64135" y="111206"/>
                  </a:lnTo>
                  <a:lnTo>
                    <a:pt x="60753" y="106400"/>
                  </a:lnTo>
                  <a:lnTo>
                    <a:pt x="79506" y="106400"/>
                  </a:lnTo>
                  <a:lnTo>
                    <a:pt x="80767" y="108484"/>
                  </a:lnTo>
                  <a:lnTo>
                    <a:pt x="85754" y="118141"/>
                  </a:lnTo>
                  <a:lnTo>
                    <a:pt x="84317" y="122644"/>
                  </a:lnTo>
                  <a:lnTo>
                    <a:pt x="84657" y="122644"/>
                  </a:lnTo>
                  <a:lnTo>
                    <a:pt x="76582" y="126814"/>
                  </a:lnTo>
                  <a:close/>
                </a:path>
                <a:path w="356870" h="267970">
                  <a:moveTo>
                    <a:pt x="346022" y="234130"/>
                  </a:moveTo>
                  <a:lnTo>
                    <a:pt x="341735" y="231661"/>
                  </a:lnTo>
                  <a:lnTo>
                    <a:pt x="340613" y="227494"/>
                  </a:lnTo>
                  <a:lnTo>
                    <a:pt x="332020" y="197210"/>
                  </a:lnTo>
                  <a:lnTo>
                    <a:pt x="324336" y="176348"/>
                  </a:lnTo>
                  <a:lnTo>
                    <a:pt x="314776" y="158650"/>
                  </a:lnTo>
                  <a:lnTo>
                    <a:pt x="300551" y="137857"/>
                  </a:lnTo>
                  <a:lnTo>
                    <a:pt x="298076" y="134389"/>
                  </a:lnTo>
                  <a:lnTo>
                    <a:pt x="296253" y="131720"/>
                  </a:lnTo>
                  <a:lnTo>
                    <a:pt x="287038" y="119292"/>
                  </a:lnTo>
                  <a:lnTo>
                    <a:pt x="287762" y="114398"/>
                  </a:lnTo>
                  <a:lnTo>
                    <a:pt x="294692" y="109254"/>
                  </a:lnTo>
                  <a:lnTo>
                    <a:pt x="299586" y="109978"/>
                  </a:lnTo>
                  <a:lnTo>
                    <a:pt x="308978" y="122644"/>
                  </a:lnTo>
                  <a:lnTo>
                    <a:pt x="311199" y="125887"/>
                  </a:lnTo>
                  <a:lnTo>
                    <a:pt x="313256" y="128758"/>
                  </a:lnTo>
                  <a:lnTo>
                    <a:pt x="338491" y="169724"/>
                  </a:lnTo>
                  <a:lnTo>
                    <a:pt x="355704" y="223434"/>
                  </a:lnTo>
                  <a:lnTo>
                    <a:pt x="356796" y="227494"/>
                  </a:lnTo>
                  <a:lnTo>
                    <a:pt x="355797" y="229386"/>
                  </a:lnTo>
                  <a:lnTo>
                    <a:pt x="354356" y="231888"/>
                  </a:lnTo>
                  <a:lnTo>
                    <a:pt x="346022" y="234130"/>
                  </a:lnTo>
                  <a:close/>
                </a:path>
                <a:path w="356870" h="267970">
                  <a:moveTo>
                    <a:pt x="95076" y="160884"/>
                  </a:moveTo>
                  <a:lnTo>
                    <a:pt x="78510" y="160884"/>
                  </a:lnTo>
                  <a:lnTo>
                    <a:pt x="76782" y="154821"/>
                  </a:lnTo>
                  <a:lnTo>
                    <a:pt x="76770" y="153360"/>
                  </a:lnTo>
                  <a:lnTo>
                    <a:pt x="76982" y="150775"/>
                  </a:lnTo>
                  <a:lnTo>
                    <a:pt x="77098" y="149372"/>
                  </a:lnTo>
                  <a:lnTo>
                    <a:pt x="118377" y="125311"/>
                  </a:lnTo>
                  <a:lnTo>
                    <a:pt x="115814" y="125311"/>
                  </a:lnTo>
                  <a:lnTo>
                    <a:pt x="131992" y="129208"/>
                  </a:lnTo>
                  <a:lnTo>
                    <a:pt x="153085" y="136624"/>
                  </a:lnTo>
                  <a:lnTo>
                    <a:pt x="194980" y="136624"/>
                  </a:lnTo>
                  <a:lnTo>
                    <a:pt x="188476" y="139239"/>
                  </a:lnTo>
                  <a:lnTo>
                    <a:pt x="188667" y="141113"/>
                  </a:lnTo>
                  <a:lnTo>
                    <a:pt x="106715" y="141113"/>
                  </a:lnTo>
                  <a:lnTo>
                    <a:pt x="99347" y="143900"/>
                  </a:lnTo>
                  <a:lnTo>
                    <a:pt x="94287" y="149372"/>
                  </a:lnTo>
                  <a:lnTo>
                    <a:pt x="92055" y="153360"/>
                  </a:lnTo>
                  <a:lnTo>
                    <a:pt x="93241" y="158650"/>
                  </a:lnTo>
                  <a:lnTo>
                    <a:pt x="93535" y="159064"/>
                  </a:lnTo>
                  <a:lnTo>
                    <a:pt x="95076" y="160884"/>
                  </a:lnTo>
                  <a:close/>
                </a:path>
                <a:path w="356870" h="267970">
                  <a:moveTo>
                    <a:pt x="171040" y="159454"/>
                  </a:moveTo>
                  <a:lnTo>
                    <a:pt x="170245" y="159221"/>
                  </a:lnTo>
                  <a:lnTo>
                    <a:pt x="126658" y="143900"/>
                  </a:lnTo>
                  <a:lnTo>
                    <a:pt x="115909" y="141113"/>
                  </a:lnTo>
                  <a:lnTo>
                    <a:pt x="188667" y="141113"/>
                  </a:lnTo>
                  <a:lnTo>
                    <a:pt x="189321" y="147523"/>
                  </a:lnTo>
                  <a:lnTo>
                    <a:pt x="185981" y="154462"/>
                  </a:lnTo>
                  <a:lnTo>
                    <a:pt x="185903" y="154624"/>
                  </a:lnTo>
                  <a:lnTo>
                    <a:pt x="179411" y="159064"/>
                  </a:lnTo>
                  <a:lnTo>
                    <a:pt x="171040" y="1594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675784" y="1657032"/>
            <a:ext cx="2129790" cy="59753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83845" marR="5080" indent="-271780">
              <a:lnSpc>
                <a:spcPts val="2100"/>
              </a:lnSpc>
              <a:spcBef>
                <a:spcPts val="420"/>
              </a:spcBef>
            </a:pPr>
            <a:r>
              <a:rPr sz="1950" spc="-3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1950" spc="-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50" spc="-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50" spc="-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95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950" spc="-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5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1850" spc="-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ing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nd 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pro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ce</a:t>
            </a:r>
            <a:r>
              <a:rPr sz="1850" spc="-1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ing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38207" y="4981257"/>
            <a:ext cx="8985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-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850" spc="-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50" spc="-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ining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42060" y="4981257"/>
            <a:ext cx="11499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-3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50" spc="-3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950" spc="-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850" spc="-3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950" spc="-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5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50" spc="-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0624" y="2156835"/>
            <a:ext cx="2373630" cy="243903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88290" marR="281940" indent="-4445" algn="ctr">
              <a:lnSpc>
                <a:spcPct val="95600"/>
              </a:lnSpc>
              <a:spcBef>
                <a:spcPts val="355"/>
              </a:spcBef>
            </a:pPr>
            <a:r>
              <a:rPr sz="4050" spc="-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850" spc="-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50" spc="-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500" spc="-20" dirty="0">
                <a:solidFill>
                  <a:srgbClr val="FFFFFF"/>
                </a:solidFill>
                <a:latin typeface="Verdana"/>
                <a:cs typeface="Verdana"/>
              </a:rPr>
              <a:t>- </a:t>
            </a:r>
            <a:r>
              <a:rPr sz="4050" spc="-11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050" spc="-11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50" spc="-114" dirty="0">
                <a:solidFill>
                  <a:srgbClr val="FFFFFF"/>
                </a:solidFill>
                <a:latin typeface="Trebuchet MS"/>
                <a:cs typeface="Trebuchet MS"/>
              </a:rPr>
              <a:t>ining </a:t>
            </a:r>
            <a:r>
              <a:rPr sz="3850" spc="275" dirty="0">
                <a:solidFill>
                  <a:srgbClr val="FFFFFF"/>
                </a:solidFill>
                <a:latin typeface="Trebuchet MS"/>
                <a:cs typeface="Trebuchet MS"/>
              </a:rPr>
              <a:t>vs</a:t>
            </a:r>
            <a:endParaRPr sz="3850">
              <a:latin typeface="Trebuchet MS"/>
              <a:cs typeface="Trebuchet MS"/>
            </a:endParaRPr>
          </a:p>
          <a:p>
            <a:pPr algn="ctr">
              <a:lnSpc>
                <a:spcPts val="4410"/>
              </a:lnSpc>
            </a:pPr>
            <a:r>
              <a:rPr sz="4050" spc="-95" dirty="0">
                <a:solidFill>
                  <a:srgbClr val="FFFFFF"/>
                </a:solidFill>
                <a:latin typeface="Ink Free"/>
                <a:cs typeface="Ink Free"/>
              </a:rPr>
              <a:t>F</a:t>
            </a:r>
            <a:r>
              <a:rPr sz="4150" spc="-95" dirty="0">
                <a:solidFill>
                  <a:srgbClr val="FFFFFF"/>
                </a:solidFill>
                <a:latin typeface="Trebuchet MS"/>
                <a:cs typeface="Trebuchet MS"/>
              </a:rPr>
              <a:t>ine</a:t>
            </a:r>
            <a:r>
              <a:rPr sz="3850" spc="-95" dirty="0">
                <a:solidFill>
                  <a:srgbClr val="FFFFFF"/>
                </a:solidFill>
                <a:latin typeface="Trebuchet MS"/>
                <a:cs typeface="Trebuchet MS"/>
              </a:rPr>
              <a:t>tu</a:t>
            </a:r>
            <a:r>
              <a:rPr sz="4150" spc="-95" dirty="0">
                <a:solidFill>
                  <a:srgbClr val="FFFFFF"/>
                </a:solidFill>
                <a:latin typeface="Trebuchet MS"/>
                <a:cs typeface="Trebuchet MS"/>
              </a:rPr>
              <a:t>ning</a:t>
            </a:r>
            <a:endParaRPr sz="415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619499" y="476249"/>
            <a:ext cx="3952875" cy="5524500"/>
            <a:chOff x="3619499" y="476249"/>
            <a:chExt cx="3952875" cy="5524500"/>
          </a:xfrm>
        </p:grpSpPr>
        <p:sp>
          <p:nvSpPr>
            <p:cNvPr id="4" name="object 4"/>
            <p:cNvSpPr/>
            <p:nvPr/>
          </p:nvSpPr>
          <p:spPr>
            <a:xfrm>
              <a:off x="3619499" y="476249"/>
              <a:ext cx="3952875" cy="5524500"/>
            </a:xfrm>
            <a:custGeom>
              <a:avLst/>
              <a:gdLst/>
              <a:ahLst/>
              <a:cxnLst/>
              <a:rect l="l" t="t" r="r" b="b"/>
              <a:pathLst>
                <a:path w="3952875" h="5524500">
                  <a:moveTo>
                    <a:pt x="3952874" y="5524499"/>
                  </a:moveTo>
                  <a:lnTo>
                    <a:pt x="0" y="5524499"/>
                  </a:lnTo>
                  <a:lnTo>
                    <a:pt x="0" y="0"/>
                  </a:lnTo>
                  <a:lnTo>
                    <a:pt x="3952874" y="0"/>
                  </a:lnTo>
                  <a:lnTo>
                    <a:pt x="3952874" y="5524499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5107" y="737912"/>
              <a:ext cx="1430859" cy="26097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5249" y="1258770"/>
              <a:ext cx="82902" cy="8290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5249" y="1763595"/>
              <a:ext cx="82902" cy="8290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5249" y="2487495"/>
              <a:ext cx="82902" cy="8290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5249" y="3433805"/>
              <a:ext cx="82902" cy="8576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5249" y="3725745"/>
              <a:ext cx="82902" cy="8290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619499" y="476249"/>
            <a:ext cx="3952875" cy="552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15"/>
              </a:spcBef>
            </a:pPr>
            <a:endParaRPr sz="1500">
              <a:latin typeface="Times New Roman"/>
              <a:cs typeface="Times New Roman"/>
            </a:endParaRPr>
          </a:p>
          <a:p>
            <a:pPr marL="490855" marR="561340">
              <a:lnSpc>
                <a:spcPts val="1730"/>
              </a:lnSpc>
            </a:pP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rts</a:t>
            </a:r>
            <a:r>
              <a:rPr sz="1550" spc="-5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40" dirty="0">
                <a:solidFill>
                  <a:srgbClr val="DEDEDE"/>
                </a:solidFill>
                <a:latin typeface="Trebuchet MS"/>
                <a:cs typeface="Trebuchet MS"/>
              </a:rPr>
              <a:t>w</a:t>
            </a:r>
            <a:r>
              <a:rPr sz="1650" spc="-4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spc="-4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40" dirty="0">
                <a:solidFill>
                  <a:srgbClr val="DEDEDE"/>
                </a:solidFill>
                <a:latin typeface="Trebuchet MS"/>
                <a:cs typeface="Trebuchet MS"/>
              </a:rPr>
              <a:t>h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550" spc="-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kn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ow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ledge</a:t>
            </a:r>
            <a:r>
              <a:rPr sz="1650" spc="-1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650" spc="-5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he </a:t>
            </a:r>
            <a:r>
              <a:rPr sz="1550" spc="-40" dirty="0">
                <a:solidFill>
                  <a:srgbClr val="DEDEDE"/>
                </a:solidFill>
                <a:latin typeface="Trebuchet MS"/>
                <a:cs typeface="Trebuchet MS"/>
              </a:rPr>
              <a:t>wor</a:t>
            </a:r>
            <a:r>
              <a:rPr sz="1650" spc="-40" dirty="0">
                <a:solidFill>
                  <a:srgbClr val="DEDEDE"/>
                </a:solidFill>
                <a:latin typeface="Trebuchet MS"/>
                <a:cs typeface="Trebuchet MS"/>
              </a:rPr>
              <a:t>ld. 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Rand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650" spc="-10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w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eigh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ts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.</a:t>
            </a:r>
            <a:endParaRPr sz="1650">
              <a:latin typeface="Trebuchet MS"/>
              <a:cs typeface="Trebuchet MS"/>
            </a:endParaRPr>
          </a:p>
          <a:p>
            <a:pPr marL="490855" marR="307975">
              <a:lnSpc>
                <a:spcPts val="1730"/>
              </a:lnSpc>
              <a:spcBef>
                <a:spcPts val="515"/>
              </a:spcBef>
            </a:pP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The</a:t>
            </a:r>
            <a:r>
              <a:rPr sz="1650" spc="-40" dirty="0">
                <a:solidFill>
                  <a:srgbClr val="DEDEDE"/>
                </a:solidFill>
                <a:latin typeface="Trebuchet MS"/>
                <a:cs typeface="Trebuchet MS"/>
              </a:rPr>
              <a:t> lea</a:t>
            </a:r>
            <a:r>
              <a:rPr sz="1550" spc="-4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40" dirty="0">
                <a:solidFill>
                  <a:srgbClr val="DEDEDE"/>
                </a:solidFill>
                <a:latin typeface="Trebuchet MS"/>
                <a:cs typeface="Trebuchet MS"/>
              </a:rPr>
              <a:t>ning</a:t>
            </a:r>
            <a:r>
              <a:rPr sz="1650" spc="-7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bjec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v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650" spc="-4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-6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to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pr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edic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t 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1650" spc="-5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ne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xt</a:t>
            </a:r>
            <a:r>
              <a:rPr sz="1550" spc="-6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wor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d,</a:t>
            </a:r>
            <a:r>
              <a:rPr sz="1650" spc="-4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al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so</a:t>
            </a:r>
            <a:r>
              <a:rPr sz="1550" spc="-4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kn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ow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s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Ca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us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al</a:t>
            </a:r>
            <a:r>
              <a:rPr sz="1650" spc="-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Lang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age</a:t>
            </a:r>
            <a:r>
              <a:rPr sz="1650" spc="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deling.</a:t>
            </a:r>
            <a:endParaRPr sz="1650">
              <a:latin typeface="Trebuchet MS"/>
              <a:cs typeface="Trebuchet MS"/>
            </a:endParaRPr>
          </a:p>
          <a:p>
            <a:pPr marL="490855" marR="308610">
              <a:lnSpc>
                <a:spcPts val="1730"/>
              </a:lnSpc>
              <a:spcBef>
                <a:spcPts val="509"/>
              </a:spcBef>
            </a:pP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En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or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ous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55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1550" spc="-5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55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55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55" dirty="0">
                <a:solidFill>
                  <a:srgbClr val="DEDEDE"/>
                </a:solidFill>
                <a:latin typeface="Trebuchet MS"/>
                <a:cs typeface="Trebuchet MS"/>
              </a:rPr>
              <a:t>ne</a:t>
            </a:r>
            <a:r>
              <a:rPr sz="1550" spc="-5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cale</a:t>
            </a:r>
            <a:r>
              <a:rPr sz="1650" spc="-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da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ts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30" dirty="0">
                <a:solidFill>
                  <a:srgbClr val="DEDEDE"/>
                </a:solidFill>
                <a:latin typeface="Trebuchet MS"/>
                <a:cs typeface="Trebuchet MS"/>
              </a:rPr>
              <a:t>- </a:t>
            </a:r>
            <a:r>
              <a:rPr sz="1650" spc="-70" dirty="0">
                <a:solidFill>
                  <a:srgbClr val="11A8E2"/>
                </a:solidFill>
                <a:latin typeface="Trebuchet MS"/>
                <a:cs typeface="Trebuchet MS"/>
                <a:hlinkClick r:id="rId4"/>
              </a:rPr>
              <a:t>Pile</a:t>
            </a:r>
            <a:r>
              <a:rPr sz="1650" spc="-70" dirty="0">
                <a:solidFill>
                  <a:srgbClr val="DEDEDE"/>
                </a:solidFill>
                <a:latin typeface="Trebuchet MS"/>
                <a:cs typeface="Trebuchet MS"/>
              </a:rPr>
              <a:t>,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45" dirty="0">
                <a:solidFill>
                  <a:srgbClr val="11A8E2"/>
                </a:solidFill>
                <a:latin typeface="Trebuchet MS"/>
                <a:cs typeface="Trebuchet MS"/>
                <a:hlinkClick r:id="rId5"/>
              </a:rPr>
              <a:t>RedP</a:t>
            </a:r>
            <a:r>
              <a:rPr sz="1550" spc="-45" dirty="0">
                <a:solidFill>
                  <a:srgbClr val="11A8E2"/>
                </a:solidFill>
                <a:latin typeface="Trebuchet MS"/>
                <a:cs typeface="Trebuchet MS"/>
                <a:hlinkClick r:id="rId5"/>
              </a:rPr>
              <a:t>y</a:t>
            </a:r>
            <a:r>
              <a:rPr sz="1650" spc="-45" dirty="0">
                <a:solidFill>
                  <a:srgbClr val="11A8E2"/>
                </a:solidFill>
                <a:latin typeface="Trebuchet MS"/>
                <a:cs typeface="Trebuchet MS"/>
                <a:hlinkClick r:id="rId5"/>
              </a:rPr>
              <a:t>jama-</a:t>
            </a:r>
            <a:r>
              <a:rPr sz="1650" dirty="0">
                <a:solidFill>
                  <a:srgbClr val="11A8E2"/>
                </a:solidFill>
                <a:latin typeface="Trebuchet MS"/>
                <a:cs typeface="Trebuchet MS"/>
                <a:hlinkClick r:id="rId5"/>
              </a:rPr>
              <a:t>2</a:t>
            </a:r>
            <a:r>
              <a:rPr sz="1650" spc="50" dirty="0">
                <a:solidFill>
                  <a:srgbClr val="DEDEDE"/>
                </a:solidFill>
                <a:latin typeface="Trebuchet MS"/>
                <a:cs typeface="Trebuchet MS"/>
              </a:rPr>
              <a:t>  </a:t>
            </a:r>
            <a:r>
              <a:rPr sz="1650" spc="85" dirty="0">
                <a:solidFill>
                  <a:srgbClr val="DEDEDE"/>
                </a:solidFill>
                <a:latin typeface="Trebuchet MS"/>
                <a:cs typeface="Trebuchet MS"/>
              </a:rPr>
              <a:t>30</a:t>
            </a:r>
            <a:r>
              <a:rPr sz="1650" spc="1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illi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n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to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ken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-5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and</a:t>
            </a:r>
            <a:r>
              <a:rPr sz="1650" spc="-7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55" dirty="0">
                <a:solidFill>
                  <a:srgbClr val="DEDEDE"/>
                </a:solidFill>
                <a:latin typeface="Trebuchet MS"/>
                <a:cs typeface="Trebuchet MS"/>
              </a:rPr>
              <a:t>20B</a:t>
            </a:r>
            <a:r>
              <a:rPr sz="1650" spc="-4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d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men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ts</a:t>
            </a:r>
            <a:r>
              <a:rPr sz="1800" spc="425" dirty="0">
                <a:solidFill>
                  <a:srgbClr val="DEDEDE"/>
                </a:solidFill>
                <a:latin typeface="Trebuchet MS"/>
                <a:cs typeface="Trebuchet MS"/>
              </a:rPr>
              <a:t>  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), </a:t>
            </a:r>
            <a:r>
              <a:rPr sz="1650" spc="-10" dirty="0">
                <a:solidFill>
                  <a:srgbClr val="11A8E2"/>
                </a:solidFill>
                <a:latin typeface="Trebuchet MS"/>
                <a:cs typeface="Trebuchet MS"/>
                <a:hlinkClick r:id="rId6"/>
              </a:rPr>
              <a:t>S</a:t>
            </a:r>
            <a:r>
              <a:rPr sz="1550" spc="-10" dirty="0">
                <a:solidFill>
                  <a:srgbClr val="11A8E2"/>
                </a:solidFill>
                <a:latin typeface="Trebuchet MS"/>
                <a:cs typeface="Trebuchet MS"/>
                <a:hlinkClick r:id="rId6"/>
              </a:rPr>
              <a:t>t</a:t>
            </a:r>
            <a:r>
              <a:rPr sz="1650" spc="-10" dirty="0">
                <a:solidFill>
                  <a:srgbClr val="11A8E2"/>
                </a:solidFill>
                <a:latin typeface="Trebuchet MS"/>
                <a:cs typeface="Trebuchet MS"/>
                <a:hlinkClick r:id="rId6"/>
              </a:rPr>
              <a:t>ack</a:t>
            </a:r>
            <a:endParaRPr sz="1650">
              <a:latin typeface="Trebuchet MS"/>
              <a:cs typeface="Trebuchet MS"/>
            </a:endParaRPr>
          </a:p>
          <a:p>
            <a:pPr marL="490855">
              <a:lnSpc>
                <a:spcPct val="100000"/>
              </a:lnSpc>
              <a:spcBef>
                <a:spcPts val="315"/>
              </a:spcBef>
            </a:pP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Self-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up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rv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ed</a:t>
            </a:r>
            <a:r>
              <a:rPr sz="1650" spc="1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lea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ning.</a:t>
            </a:r>
            <a:endParaRPr sz="1650">
              <a:latin typeface="Trebuchet MS"/>
              <a:cs typeface="Trebuchet MS"/>
            </a:endParaRPr>
          </a:p>
          <a:p>
            <a:pPr marL="490855" marR="439420">
              <a:lnSpc>
                <a:spcPts val="1730"/>
              </a:lnSpc>
              <a:spcBef>
                <a:spcPts val="535"/>
              </a:spcBef>
            </a:pP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Lea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-114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lang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age</a:t>
            </a:r>
            <a:r>
              <a:rPr sz="1650" spc="-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and</a:t>
            </a:r>
            <a:r>
              <a:rPr sz="1650" spc="-114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pr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ss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 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1650" spc="-5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inf</a:t>
            </a:r>
            <a:r>
              <a:rPr sz="1550" spc="-50" dirty="0">
                <a:solidFill>
                  <a:srgbClr val="DEDEDE"/>
                </a:solidFill>
                <a:latin typeface="Trebuchet MS"/>
                <a:cs typeface="Trebuchet MS"/>
              </a:rPr>
              <a:t>or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ma</a:t>
            </a:r>
            <a:r>
              <a:rPr sz="1550" spc="-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spc="-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650" spc="-5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1650" spc="-5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ne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.</a:t>
            </a:r>
            <a:endParaRPr sz="165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762874" y="476249"/>
            <a:ext cx="3952875" cy="5524500"/>
            <a:chOff x="7762874" y="476249"/>
            <a:chExt cx="3952875" cy="5524500"/>
          </a:xfrm>
        </p:grpSpPr>
        <p:sp>
          <p:nvSpPr>
            <p:cNvPr id="13" name="object 13"/>
            <p:cNvSpPr/>
            <p:nvPr/>
          </p:nvSpPr>
          <p:spPr>
            <a:xfrm>
              <a:off x="7762874" y="476249"/>
              <a:ext cx="3952875" cy="5524500"/>
            </a:xfrm>
            <a:custGeom>
              <a:avLst/>
              <a:gdLst/>
              <a:ahLst/>
              <a:cxnLst/>
              <a:rect l="l" t="t" r="r" b="b"/>
              <a:pathLst>
                <a:path w="3952875" h="5524500">
                  <a:moveTo>
                    <a:pt x="3952874" y="5524499"/>
                  </a:moveTo>
                  <a:lnTo>
                    <a:pt x="0" y="5524499"/>
                  </a:lnTo>
                  <a:lnTo>
                    <a:pt x="0" y="0"/>
                  </a:lnTo>
                  <a:lnTo>
                    <a:pt x="3952874" y="0"/>
                  </a:lnTo>
                  <a:lnTo>
                    <a:pt x="3952874" y="5524499"/>
                  </a:lnTo>
                  <a:close/>
                </a:path>
              </a:pathLst>
            </a:custGeom>
            <a:solidFill>
              <a:srgbClr val="25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069821" y="737912"/>
              <a:ext cx="1250315" cy="260985"/>
            </a:xfrm>
            <a:custGeom>
              <a:avLst/>
              <a:gdLst/>
              <a:ahLst/>
              <a:cxnLst/>
              <a:rect l="l" t="t" r="r" b="b"/>
              <a:pathLst>
                <a:path w="1250315" h="260984">
                  <a:moveTo>
                    <a:pt x="33523" y="205062"/>
                  </a:moveTo>
                  <a:lnTo>
                    <a:pt x="0" y="205062"/>
                  </a:lnTo>
                  <a:lnTo>
                    <a:pt x="0" y="5882"/>
                  </a:lnTo>
                  <a:lnTo>
                    <a:pt x="123720" y="5882"/>
                  </a:lnTo>
                  <a:lnTo>
                    <a:pt x="123720" y="36875"/>
                  </a:lnTo>
                  <a:lnTo>
                    <a:pt x="33523" y="36875"/>
                  </a:lnTo>
                  <a:lnTo>
                    <a:pt x="33523" y="89817"/>
                  </a:lnTo>
                  <a:lnTo>
                    <a:pt x="115244" y="89817"/>
                  </a:lnTo>
                  <a:lnTo>
                    <a:pt x="115244" y="120811"/>
                  </a:lnTo>
                  <a:lnTo>
                    <a:pt x="33523" y="120811"/>
                  </a:lnTo>
                  <a:lnTo>
                    <a:pt x="33523" y="205062"/>
                  </a:lnTo>
                  <a:close/>
                </a:path>
                <a:path w="1250315" h="260984">
                  <a:moveTo>
                    <a:pt x="181875" y="205062"/>
                  </a:moveTo>
                  <a:lnTo>
                    <a:pt x="149426" y="205062"/>
                  </a:lnTo>
                  <a:lnTo>
                    <a:pt x="149426" y="53005"/>
                  </a:lnTo>
                  <a:lnTo>
                    <a:pt x="181875" y="53005"/>
                  </a:lnTo>
                  <a:lnTo>
                    <a:pt x="181875" y="205062"/>
                  </a:lnTo>
                  <a:close/>
                </a:path>
                <a:path w="1250315" h="260984">
                  <a:moveTo>
                    <a:pt x="171522" y="40164"/>
                  </a:moveTo>
                  <a:lnTo>
                    <a:pt x="160179" y="40164"/>
                  </a:lnTo>
                  <a:lnTo>
                    <a:pt x="155267" y="38225"/>
                  </a:lnTo>
                  <a:lnTo>
                    <a:pt x="147044" y="30466"/>
                  </a:lnTo>
                  <a:lnTo>
                    <a:pt x="144999" y="25722"/>
                  </a:lnTo>
                  <a:lnTo>
                    <a:pt x="144999" y="14547"/>
                  </a:lnTo>
                  <a:lnTo>
                    <a:pt x="147044" y="9804"/>
                  </a:lnTo>
                  <a:lnTo>
                    <a:pt x="155267" y="1960"/>
                  </a:lnTo>
                  <a:lnTo>
                    <a:pt x="160179" y="0"/>
                  </a:lnTo>
                  <a:lnTo>
                    <a:pt x="171522" y="0"/>
                  </a:lnTo>
                  <a:lnTo>
                    <a:pt x="176393" y="1960"/>
                  </a:lnTo>
                  <a:lnTo>
                    <a:pt x="184616" y="9804"/>
                  </a:lnTo>
                  <a:lnTo>
                    <a:pt x="186682" y="14547"/>
                  </a:lnTo>
                  <a:lnTo>
                    <a:pt x="186682" y="25722"/>
                  </a:lnTo>
                  <a:lnTo>
                    <a:pt x="184616" y="30466"/>
                  </a:lnTo>
                  <a:lnTo>
                    <a:pt x="176393" y="38225"/>
                  </a:lnTo>
                  <a:lnTo>
                    <a:pt x="171522" y="40164"/>
                  </a:lnTo>
                  <a:close/>
                </a:path>
                <a:path w="1250315" h="260984">
                  <a:moveTo>
                    <a:pt x="323082" y="78622"/>
                  </a:moveTo>
                  <a:lnTo>
                    <a:pt x="234787" y="78622"/>
                  </a:lnTo>
                  <a:lnTo>
                    <a:pt x="236307" y="67629"/>
                  </a:lnTo>
                  <a:lnTo>
                    <a:pt x="267894" y="51581"/>
                  </a:lnTo>
                  <a:lnTo>
                    <a:pt x="268592" y="51581"/>
                  </a:lnTo>
                  <a:lnTo>
                    <a:pt x="276027" y="51170"/>
                  </a:lnTo>
                  <a:lnTo>
                    <a:pt x="314563" y="65924"/>
                  </a:lnTo>
                  <a:lnTo>
                    <a:pt x="322580" y="77420"/>
                  </a:lnTo>
                  <a:lnTo>
                    <a:pt x="323082" y="78622"/>
                  </a:lnTo>
                  <a:close/>
                </a:path>
                <a:path w="1250315" h="260984">
                  <a:moveTo>
                    <a:pt x="239025" y="205062"/>
                  </a:moveTo>
                  <a:lnTo>
                    <a:pt x="206576" y="205062"/>
                  </a:lnTo>
                  <a:lnTo>
                    <a:pt x="206576" y="53005"/>
                  </a:lnTo>
                  <a:lnTo>
                    <a:pt x="238329" y="53005"/>
                  </a:lnTo>
                  <a:lnTo>
                    <a:pt x="236307" y="67629"/>
                  </a:lnTo>
                  <a:lnTo>
                    <a:pt x="234639" y="69893"/>
                  </a:lnTo>
                  <a:lnTo>
                    <a:pt x="232994" y="77420"/>
                  </a:lnTo>
                  <a:lnTo>
                    <a:pt x="232953" y="77610"/>
                  </a:lnTo>
                  <a:lnTo>
                    <a:pt x="234787" y="78622"/>
                  </a:lnTo>
                  <a:lnTo>
                    <a:pt x="323082" y="78622"/>
                  </a:lnTo>
                  <a:lnTo>
                    <a:pt x="324244" y="81405"/>
                  </a:lnTo>
                  <a:lnTo>
                    <a:pt x="263735" y="81405"/>
                  </a:lnTo>
                  <a:lnTo>
                    <a:pt x="258443" y="82670"/>
                  </a:lnTo>
                  <a:lnTo>
                    <a:pt x="249335" y="87730"/>
                  </a:lnTo>
                  <a:lnTo>
                    <a:pt x="245708" y="91462"/>
                  </a:lnTo>
                  <a:lnTo>
                    <a:pt x="240353" y="101287"/>
                  </a:lnTo>
                  <a:lnTo>
                    <a:pt x="239025" y="107380"/>
                  </a:lnTo>
                  <a:lnTo>
                    <a:pt x="239025" y="205062"/>
                  </a:lnTo>
                  <a:close/>
                </a:path>
                <a:path w="1250315" h="260984">
                  <a:moveTo>
                    <a:pt x="234787" y="78622"/>
                  </a:moveTo>
                  <a:lnTo>
                    <a:pt x="232953" y="77610"/>
                  </a:lnTo>
                  <a:lnTo>
                    <a:pt x="234639" y="69893"/>
                  </a:lnTo>
                  <a:lnTo>
                    <a:pt x="236307" y="67629"/>
                  </a:lnTo>
                  <a:lnTo>
                    <a:pt x="234787" y="78622"/>
                  </a:lnTo>
                  <a:close/>
                </a:path>
                <a:path w="1250315" h="260984">
                  <a:moveTo>
                    <a:pt x="329222" y="205062"/>
                  </a:moveTo>
                  <a:lnTo>
                    <a:pt x="296774" y="205062"/>
                  </a:lnTo>
                  <a:lnTo>
                    <a:pt x="296659" y="101287"/>
                  </a:lnTo>
                  <a:lnTo>
                    <a:pt x="294391" y="94224"/>
                  </a:lnTo>
                  <a:lnTo>
                    <a:pt x="284861" y="83977"/>
                  </a:lnTo>
                  <a:lnTo>
                    <a:pt x="278241" y="81405"/>
                  </a:lnTo>
                  <a:lnTo>
                    <a:pt x="324244" y="81405"/>
                  </a:lnTo>
                  <a:lnTo>
                    <a:pt x="325486" y="84382"/>
                  </a:lnTo>
                  <a:lnTo>
                    <a:pt x="327562" y="92110"/>
                  </a:lnTo>
                  <a:lnTo>
                    <a:pt x="328807" y="100606"/>
                  </a:lnTo>
                  <a:lnTo>
                    <a:pt x="329110" y="107380"/>
                  </a:lnTo>
                  <a:lnTo>
                    <a:pt x="329222" y="205062"/>
                  </a:lnTo>
                  <a:close/>
                </a:path>
                <a:path w="1250315" h="260984">
                  <a:moveTo>
                    <a:pt x="423620" y="208035"/>
                  </a:moveTo>
                  <a:lnTo>
                    <a:pt x="385542" y="198168"/>
                  </a:lnTo>
                  <a:lnTo>
                    <a:pt x="357217" y="161777"/>
                  </a:lnTo>
                  <a:lnTo>
                    <a:pt x="352940" y="141747"/>
                  </a:lnTo>
                  <a:lnTo>
                    <a:pt x="352869" y="141281"/>
                  </a:lnTo>
                  <a:lnTo>
                    <a:pt x="352335" y="130109"/>
                  </a:lnTo>
                  <a:lnTo>
                    <a:pt x="352869" y="118976"/>
                  </a:lnTo>
                  <a:lnTo>
                    <a:pt x="354438" y="108687"/>
                  </a:lnTo>
                  <a:lnTo>
                    <a:pt x="354470" y="108477"/>
                  </a:lnTo>
                  <a:lnTo>
                    <a:pt x="371216" y="73451"/>
                  </a:lnTo>
                  <a:lnTo>
                    <a:pt x="411353" y="51807"/>
                  </a:lnTo>
                  <a:lnTo>
                    <a:pt x="421406" y="51170"/>
                  </a:lnTo>
                  <a:lnTo>
                    <a:pt x="429376" y="51170"/>
                  </a:lnTo>
                  <a:lnTo>
                    <a:pt x="466505" y="68185"/>
                  </a:lnTo>
                  <a:lnTo>
                    <a:pt x="476759" y="81405"/>
                  </a:lnTo>
                  <a:lnTo>
                    <a:pt x="413859" y="81405"/>
                  </a:lnTo>
                  <a:lnTo>
                    <a:pt x="407364" y="83260"/>
                  </a:lnTo>
                  <a:lnTo>
                    <a:pt x="396485" y="90640"/>
                  </a:lnTo>
                  <a:lnTo>
                    <a:pt x="392268" y="95489"/>
                  </a:lnTo>
                  <a:lnTo>
                    <a:pt x="386322" y="107507"/>
                  </a:lnTo>
                  <a:lnTo>
                    <a:pt x="385236" y="112272"/>
                  </a:lnTo>
                  <a:lnTo>
                    <a:pt x="367832" y="112272"/>
                  </a:lnTo>
                  <a:lnTo>
                    <a:pt x="367832" y="141747"/>
                  </a:lnTo>
                  <a:lnTo>
                    <a:pt x="384846" y="141747"/>
                  </a:lnTo>
                  <a:lnTo>
                    <a:pt x="384846" y="143286"/>
                  </a:lnTo>
                  <a:lnTo>
                    <a:pt x="409051" y="176072"/>
                  </a:lnTo>
                  <a:lnTo>
                    <a:pt x="415819" y="177737"/>
                  </a:lnTo>
                  <a:lnTo>
                    <a:pt x="480818" y="177737"/>
                  </a:lnTo>
                  <a:lnTo>
                    <a:pt x="480515" y="178386"/>
                  </a:lnTo>
                  <a:lnTo>
                    <a:pt x="451451" y="203165"/>
                  </a:lnTo>
                  <a:lnTo>
                    <a:pt x="431123" y="207731"/>
                  </a:lnTo>
                  <a:lnTo>
                    <a:pt x="423620" y="208035"/>
                  </a:lnTo>
                  <a:close/>
                </a:path>
                <a:path w="1250315" h="260984">
                  <a:moveTo>
                    <a:pt x="487505" y="141747"/>
                  </a:moveTo>
                  <a:lnTo>
                    <a:pt x="384846" y="141747"/>
                  </a:lnTo>
                  <a:lnTo>
                    <a:pt x="384846" y="113980"/>
                  </a:lnTo>
                  <a:lnTo>
                    <a:pt x="385236" y="112272"/>
                  </a:lnTo>
                  <a:lnTo>
                    <a:pt x="454677" y="112272"/>
                  </a:lnTo>
                  <a:lnTo>
                    <a:pt x="454613" y="108477"/>
                  </a:lnTo>
                  <a:lnTo>
                    <a:pt x="428237" y="81405"/>
                  </a:lnTo>
                  <a:lnTo>
                    <a:pt x="476759" y="81405"/>
                  </a:lnTo>
                  <a:lnTo>
                    <a:pt x="487505" y="127199"/>
                  </a:lnTo>
                  <a:lnTo>
                    <a:pt x="487505" y="141747"/>
                  </a:lnTo>
                  <a:close/>
                </a:path>
                <a:path w="1250315" h="260984">
                  <a:moveTo>
                    <a:pt x="384846" y="141747"/>
                  </a:moveTo>
                  <a:lnTo>
                    <a:pt x="367832" y="141747"/>
                  </a:lnTo>
                  <a:lnTo>
                    <a:pt x="367832" y="112272"/>
                  </a:lnTo>
                  <a:lnTo>
                    <a:pt x="385236" y="112272"/>
                  </a:lnTo>
                  <a:lnTo>
                    <a:pt x="384846" y="113980"/>
                  </a:lnTo>
                  <a:lnTo>
                    <a:pt x="384846" y="141747"/>
                  </a:lnTo>
                  <a:close/>
                </a:path>
                <a:path w="1250315" h="260984">
                  <a:moveTo>
                    <a:pt x="480818" y="177737"/>
                  </a:moveTo>
                  <a:lnTo>
                    <a:pt x="428723" y="177737"/>
                  </a:lnTo>
                  <a:lnTo>
                    <a:pt x="433256" y="177042"/>
                  </a:lnTo>
                  <a:lnTo>
                    <a:pt x="441183" y="174259"/>
                  </a:lnTo>
                  <a:lnTo>
                    <a:pt x="444557" y="172213"/>
                  </a:lnTo>
                  <a:lnTo>
                    <a:pt x="450165" y="166774"/>
                  </a:lnTo>
                  <a:lnTo>
                    <a:pt x="452926" y="161777"/>
                  </a:lnTo>
                  <a:lnTo>
                    <a:pt x="455626" y="154524"/>
                  </a:lnTo>
                  <a:lnTo>
                    <a:pt x="486682" y="163253"/>
                  </a:lnTo>
                  <a:lnTo>
                    <a:pt x="483812" y="171337"/>
                  </a:lnTo>
                  <a:lnTo>
                    <a:pt x="480818" y="177737"/>
                  </a:lnTo>
                  <a:close/>
                </a:path>
                <a:path w="1250315" h="260984">
                  <a:moveTo>
                    <a:pt x="569062" y="206897"/>
                  </a:moveTo>
                  <a:lnTo>
                    <a:pt x="557720" y="206897"/>
                  </a:lnTo>
                  <a:lnTo>
                    <a:pt x="550930" y="205400"/>
                  </a:lnTo>
                  <a:lnTo>
                    <a:pt x="521089" y="175018"/>
                  </a:lnTo>
                  <a:lnTo>
                    <a:pt x="521029" y="174807"/>
                  </a:lnTo>
                  <a:lnTo>
                    <a:pt x="520928" y="19165"/>
                  </a:lnTo>
                  <a:lnTo>
                    <a:pt x="553439" y="19165"/>
                  </a:lnTo>
                  <a:lnTo>
                    <a:pt x="553439" y="164349"/>
                  </a:lnTo>
                  <a:lnTo>
                    <a:pt x="554051" y="167955"/>
                  </a:lnTo>
                  <a:lnTo>
                    <a:pt x="563409" y="175018"/>
                  </a:lnTo>
                  <a:lnTo>
                    <a:pt x="580912" y="175018"/>
                  </a:lnTo>
                  <a:lnTo>
                    <a:pt x="587089" y="202343"/>
                  </a:lnTo>
                  <a:lnTo>
                    <a:pt x="582451" y="204071"/>
                  </a:lnTo>
                  <a:lnTo>
                    <a:pt x="578655" y="205252"/>
                  </a:lnTo>
                  <a:lnTo>
                    <a:pt x="575704" y="205885"/>
                  </a:lnTo>
                  <a:lnTo>
                    <a:pt x="572752" y="206559"/>
                  </a:lnTo>
                  <a:lnTo>
                    <a:pt x="569062" y="206897"/>
                  </a:lnTo>
                  <a:close/>
                </a:path>
                <a:path w="1250315" h="260984">
                  <a:moveTo>
                    <a:pt x="520928" y="82164"/>
                  </a:moveTo>
                  <a:lnTo>
                    <a:pt x="499611" y="82164"/>
                  </a:lnTo>
                  <a:lnTo>
                    <a:pt x="499611" y="53005"/>
                  </a:lnTo>
                  <a:lnTo>
                    <a:pt x="520928" y="53005"/>
                  </a:lnTo>
                  <a:lnTo>
                    <a:pt x="520928" y="82164"/>
                  </a:lnTo>
                  <a:close/>
                </a:path>
                <a:path w="1250315" h="260984">
                  <a:moveTo>
                    <a:pt x="583610" y="82164"/>
                  </a:moveTo>
                  <a:lnTo>
                    <a:pt x="553439" y="82164"/>
                  </a:lnTo>
                  <a:lnTo>
                    <a:pt x="553439" y="53005"/>
                  </a:lnTo>
                  <a:lnTo>
                    <a:pt x="583610" y="53005"/>
                  </a:lnTo>
                  <a:lnTo>
                    <a:pt x="583610" y="82164"/>
                  </a:lnTo>
                  <a:close/>
                </a:path>
                <a:path w="1250315" h="260984">
                  <a:moveTo>
                    <a:pt x="580912" y="175018"/>
                  </a:moveTo>
                  <a:lnTo>
                    <a:pt x="570580" y="175018"/>
                  </a:lnTo>
                  <a:lnTo>
                    <a:pt x="580511" y="173247"/>
                  </a:lnTo>
                  <a:lnTo>
                    <a:pt x="580711" y="174132"/>
                  </a:lnTo>
                  <a:lnTo>
                    <a:pt x="580783" y="174448"/>
                  </a:lnTo>
                  <a:lnTo>
                    <a:pt x="580864" y="174807"/>
                  </a:lnTo>
                  <a:lnTo>
                    <a:pt x="580912" y="175018"/>
                  </a:lnTo>
                  <a:close/>
                </a:path>
                <a:path w="1250315" h="260984">
                  <a:moveTo>
                    <a:pt x="657671" y="206897"/>
                  </a:moveTo>
                  <a:lnTo>
                    <a:pt x="648530" y="206371"/>
                  </a:lnTo>
                  <a:lnTo>
                    <a:pt x="649894" y="206371"/>
                  </a:lnTo>
                  <a:lnTo>
                    <a:pt x="643755" y="205252"/>
                  </a:lnTo>
                  <a:lnTo>
                    <a:pt x="613142" y="180584"/>
                  </a:lnTo>
                  <a:lnTo>
                    <a:pt x="606626" y="53005"/>
                  </a:lnTo>
                  <a:lnTo>
                    <a:pt x="639075" y="53005"/>
                  </a:lnTo>
                  <a:lnTo>
                    <a:pt x="639075" y="155578"/>
                  </a:lnTo>
                  <a:lnTo>
                    <a:pt x="641457" y="162557"/>
                  </a:lnTo>
                  <a:lnTo>
                    <a:pt x="646222" y="167617"/>
                  </a:lnTo>
                  <a:lnTo>
                    <a:pt x="651030" y="172635"/>
                  </a:lnTo>
                  <a:lnTo>
                    <a:pt x="657165" y="175144"/>
                  </a:lnTo>
                  <a:lnTo>
                    <a:pt x="728134" y="175144"/>
                  </a:lnTo>
                  <a:lnTo>
                    <a:pt x="728134" y="177231"/>
                  </a:lnTo>
                  <a:lnTo>
                    <a:pt x="699607" y="177231"/>
                  </a:lnTo>
                  <a:lnTo>
                    <a:pt x="698032" y="188409"/>
                  </a:lnTo>
                  <a:lnTo>
                    <a:pt x="694990" y="192876"/>
                  </a:lnTo>
                  <a:lnTo>
                    <a:pt x="687146" y="198484"/>
                  </a:lnTo>
                  <a:lnTo>
                    <a:pt x="680892" y="202165"/>
                  </a:lnTo>
                  <a:lnTo>
                    <a:pt x="673895" y="204794"/>
                  </a:lnTo>
                  <a:lnTo>
                    <a:pt x="666155" y="206371"/>
                  </a:lnTo>
                  <a:lnTo>
                    <a:pt x="657671" y="206897"/>
                  </a:lnTo>
                  <a:close/>
                </a:path>
                <a:path w="1250315" h="260984">
                  <a:moveTo>
                    <a:pt x="728134" y="175144"/>
                  </a:moveTo>
                  <a:lnTo>
                    <a:pt x="669182" y="175144"/>
                  </a:lnTo>
                  <a:lnTo>
                    <a:pt x="673863" y="173985"/>
                  </a:lnTo>
                  <a:lnTo>
                    <a:pt x="683478" y="169304"/>
                  </a:lnTo>
                  <a:lnTo>
                    <a:pt x="687505" y="165699"/>
                  </a:lnTo>
                  <a:lnTo>
                    <a:pt x="694041" y="155958"/>
                  </a:lnTo>
                  <a:lnTo>
                    <a:pt x="695686" y="149654"/>
                  </a:lnTo>
                  <a:lnTo>
                    <a:pt x="695686" y="53005"/>
                  </a:lnTo>
                  <a:lnTo>
                    <a:pt x="728134" y="53005"/>
                  </a:lnTo>
                  <a:lnTo>
                    <a:pt x="728134" y="175144"/>
                  </a:lnTo>
                  <a:close/>
                </a:path>
                <a:path w="1250315" h="260984">
                  <a:moveTo>
                    <a:pt x="698032" y="188409"/>
                  </a:moveTo>
                  <a:lnTo>
                    <a:pt x="699491" y="178054"/>
                  </a:lnTo>
                  <a:lnTo>
                    <a:pt x="699607" y="177231"/>
                  </a:lnTo>
                  <a:lnTo>
                    <a:pt x="701062" y="178054"/>
                  </a:lnTo>
                  <a:lnTo>
                    <a:pt x="699628" y="186066"/>
                  </a:lnTo>
                  <a:lnTo>
                    <a:pt x="698032" y="188409"/>
                  </a:lnTo>
                  <a:close/>
                </a:path>
                <a:path w="1250315" h="260984">
                  <a:moveTo>
                    <a:pt x="728134" y="205062"/>
                  </a:moveTo>
                  <a:lnTo>
                    <a:pt x="695686" y="205062"/>
                  </a:lnTo>
                  <a:lnTo>
                    <a:pt x="698032" y="188409"/>
                  </a:lnTo>
                  <a:lnTo>
                    <a:pt x="699628" y="186066"/>
                  </a:lnTo>
                  <a:lnTo>
                    <a:pt x="701062" y="178054"/>
                  </a:lnTo>
                  <a:lnTo>
                    <a:pt x="699607" y="177231"/>
                  </a:lnTo>
                  <a:lnTo>
                    <a:pt x="728134" y="177231"/>
                  </a:lnTo>
                  <a:lnTo>
                    <a:pt x="728134" y="205062"/>
                  </a:lnTo>
                  <a:close/>
                </a:path>
                <a:path w="1250315" h="260984">
                  <a:moveTo>
                    <a:pt x="875532" y="78622"/>
                  </a:moveTo>
                  <a:lnTo>
                    <a:pt x="787237" y="78622"/>
                  </a:lnTo>
                  <a:lnTo>
                    <a:pt x="788757" y="67629"/>
                  </a:lnTo>
                  <a:lnTo>
                    <a:pt x="820344" y="51581"/>
                  </a:lnTo>
                  <a:lnTo>
                    <a:pt x="821042" y="51581"/>
                  </a:lnTo>
                  <a:lnTo>
                    <a:pt x="828477" y="51170"/>
                  </a:lnTo>
                  <a:lnTo>
                    <a:pt x="867013" y="65924"/>
                  </a:lnTo>
                  <a:lnTo>
                    <a:pt x="875030" y="77420"/>
                  </a:lnTo>
                  <a:lnTo>
                    <a:pt x="875532" y="78622"/>
                  </a:lnTo>
                  <a:close/>
                </a:path>
                <a:path w="1250315" h="260984">
                  <a:moveTo>
                    <a:pt x="791475" y="205062"/>
                  </a:moveTo>
                  <a:lnTo>
                    <a:pt x="759026" y="205062"/>
                  </a:lnTo>
                  <a:lnTo>
                    <a:pt x="759026" y="53005"/>
                  </a:lnTo>
                  <a:lnTo>
                    <a:pt x="790779" y="53005"/>
                  </a:lnTo>
                  <a:lnTo>
                    <a:pt x="788757" y="67629"/>
                  </a:lnTo>
                  <a:lnTo>
                    <a:pt x="787089" y="69893"/>
                  </a:lnTo>
                  <a:lnTo>
                    <a:pt x="785444" y="77420"/>
                  </a:lnTo>
                  <a:lnTo>
                    <a:pt x="785403" y="77610"/>
                  </a:lnTo>
                  <a:lnTo>
                    <a:pt x="787237" y="78622"/>
                  </a:lnTo>
                  <a:lnTo>
                    <a:pt x="875532" y="78622"/>
                  </a:lnTo>
                  <a:lnTo>
                    <a:pt x="876694" y="81405"/>
                  </a:lnTo>
                  <a:lnTo>
                    <a:pt x="816185" y="81405"/>
                  </a:lnTo>
                  <a:lnTo>
                    <a:pt x="810893" y="82670"/>
                  </a:lnTo>
                  <a:lnTo>
                    <a:pt x="801785" y="87730"/>
                  </a:lnTo>
                  <a:lnTo>
                    <a:pt x="798158" y="91462"/>
                  </a:lnTo>
                  <a:lnTo>
                    <a:pt x="792803" y="101287"/>
                  </a:lnTo>
                  <a:lnTo>
                    <a:pt x="791475" y="107380"/>
                  </a:lnTo>
                  <a:lnTo>
                    <a:pt x="791475" y="205062"/>
                  </a:lnTo>
                  <a:close/>
                </a:path>
                <a:path w="1250315" h="260984">
                  <a:moveTo>
                    <a:pt x="787237" y="78622"/>
                  </a:moveTo>
                  <a:lnTo>
                    <a:pt x="785403" y="77610"/>
                  </a:lnTo>
                  <a:lnTo>
                    <a:pt x="787089" y="69893"/>
                  </a:lnTo>
                  <a:lnTo>
                    <a:pt x="788757" y="67629"/>
                  </a:lnTo>
                  <a:lnTo>
                    <a:pt x="787237" y="78622"/>
                  </a:lnTo>
                  <a:close/>
                </a:path>
                <a:path w="1250315" h="260984">
                  <a:moveTo>
                    <a:pt x="881672" y="205062"/>
                  </a:moveTo>
                  <a:lnTo>
                    <a:pt x="849224" y="205062"/>
                  </a:lnTo>
                  <a:lnTo>
                    <a:pt x="849109" y="101287"/>
                  </a:lnTo>
                  <a:lnTo>
                    <a:pt x="846841" y="94224"/>
                  </a:lnTo>
                  <a:lnTo>
                    <a:pt x="837311" y="83977"/>
                  </a:lnTo>
                  <a:lnTo>
                    <a:pt x="830691" y="81405"/>
                  </a:lnTo>
                  <a:lnTo>
                    <a:pt x="876694" y="81405"/>
                  </a:lnTo>
                  <a:lnTo>
                    <a:pt x="877936" y="84382"/>
                  </a:lnTo>
                  <a:lnTo>
                    <a:pt x="880011" y="92110"/>
                  </a:lnTo>
                  <a:lnTo>
                    <a:pt x="881257" y="100606"/>
                  </a:lnTo>
                  <a:lnTo>
                    <a:pt x="881560" y="107380"/>
                  </a:lnTo>
                  <a:lnTo>
                    <a:pt x="881672" y="205062"/>
                  </a:lnTo>
                  <a:close/>
                </a:path>
                <a:path w="1250315" h="260984">
                  <a:moveTo>
                    <a:pt x="943875" y="205062"/>
                  </a:moveTo>
                  <a:lnTo>
                    <a:pt x="911426" y="205062"/>
                  </a:lnTo>
                  <a:lnTo>
                    <a:pt x="911426" y="53005"/>
                  </a:lnTo>
                  <a:lnTo>
                    <a:pt x="943875" y="53005"/>
                  </a:lnTo>
                  <a:lnTo>
                    <a:pt x="943875" y="205062"/>
                  </a:lnTo>
                  <a:close/>
                </a:path>
                <a:path w="1250315" h="260984">
                  <a:moveTo>
                    <a:pt x="933522" y="40164"/>
                  </a:moveTo>
                  <a:lnTo>
                    <a:pt x="922179" y="40164"/>
                  </a:lnTo>
                  <a:lnTo>
                    <a:pt x="917267" y="38225"/>
                  </a:lnTo>
                  <a:lnTo>
                    <a:pt x="909044" y="30466"/>
                  </a:lnTo>
                  <a:lnTo>
                    <a:pt x="906999" y="25722"/>
                  </a:lnTo>
                  <a:lnTo>
                    <a:pt x="906999" y="14547"/>
                  </a:lnTo>
                  <a:lnTo>
                    <a:pt x="909044" y="9804"/>
                  </a:lnTo>
                  <a:lnTo>
                    <a:pt x="917267" y="1960"/>
                  </a:lnTo>
                  <a:lnTo>
                    <a:pt x="922179" y="0"/>
                  </a:lnTo>
                  <a:lnTo>
                    <a:pt x="933522" y="0"/>
                  </a:lnTo>
                  <a:lnTo>
                    <a:pt x="938393" y="1960"/>
                  </a:lnTo>
                  <a:lnTo>
                    <a:pt x="946616" y="9804"/>
                  </a:lnTo>
                  <a:lnTo>
                    <a:pt x="948682" y="14547"/>
                  </a:lnTo>
                  <a:lnTo>
                    <a:pt x="948682" y="25722"/>
                  </a:lnTo>
                  <a:lnTo>
                    <a:pt x="946616" y="30466"/>
                  </a:lnTo>
                  <a:lnTo>
                    <a:pt x="938393" y="38225"/>
                  </a:lnTo>
                  <a:lnTo>
                    <a:pt x="933522" y="40164"/>
                  </a:lnTo>
                  <a:close/>
                </a:path>
                <a:path w="1250315" h="260984">
                  <a:moveTo>
                    <a:pt x="1085082" y="78622"/>
                  </a:moveTo>
                  <a:lnTo>
                    <a:pt x="996787" y="78622"/>
                  </a:lnTo>
                  <a:lnTo>
                    <a:pt x="998307" y="67629"/>
                  </a:lnTo>
                  <a:lnTo>
                    <a:pt x="1029894" y="51581"/>
                  </a:lnTo>
                  <a:lnTo>
                    <a:pt x="1030592" y="51581"/>
                  </a:lnTo>
                  <a:lnTo>
                    <a:pt x="1038027" y="51170"/>
                  </a:lnTo>
                  <a:lnTo>
                    <a:pt x="1076563" y="65924"/>
                  </a:lnTo>
                  <a:lnTo>
                    <a:pt x="1084580" y="77420"/>
                  </a:lnTo>
                  <a:lnTo>
                    <a:pt x="1085082" y="78622"/>
                  </a:lnTo>
                  <a:close/>
                </a:path>
                <a:path w="1250315" h="260984">
                  <a:moveTo>
                    <a:pt x="1001025" y="205062"/>
                  </a:moveTo>
                  <a:lnTo>
                    <a:pt x="968576" y="205062"/>
                  </a:lnTo>
                  <a:lnTo>
                    <a:pt x="968576" y="53005"/>
                  </a:lnTo>
                  <a:lnTo>
                    <a:pt x="1000329" y="53005"/>
                  </a:lnTo>
                  <a:lnTo>
                    <a:pt x="998307" y="67629"/>
                  </a:lnTo>
                  <a:lnTo>
                    <a:pt x="996639" y="69893"/>
                  </a:lnTo>
                  <a:lnTo>
                    <a:pt x="994994" y="77420"/>
                  </a:lnTo>
                  <a:lnTo>
                    <a:pt x="994953" y="77610"/>
                  </a:lnTo>
                  <a:lnTo>
                    <a:pt x="996787" y="78622"/>
                  </a:lnTo>
                  <a:lnTo>
                    <a:pt x="1085082" y="78622"/>
                  </a:lnTo>
                  <a:lnTo>
                    <a:pt x="1086244" y="81405"/>
                  </a:lnTo>
                  <a:lnTo>
                    <a:pt x="1025735" y="81405"/>
                  </a:lnTo>
                  <a:lnTo>
                    <a:pt x="1020443" y="82670"/>
                  </a:lnTo>
                  <a:lnTo>
                    <a:pt x="1011335" y="87730"/>
                  </a:lnTo>
                  <a:lnTo>
                    <a:pt x="1007708" y="91462"/>
                  </a:lnTo>
                  <a:lnTo>
                    <a:pt x="1002353" y="101287"/>
                  </a:lnTo>
                  <a:lnTo>
                    <a:pt x="1001025" y="107380"/>
                  </a:lnTo>
                  <a:lnTo>
                    <a:pt x="1001025" y="205062"/>
                  </a:lnTo>
                  <a:close/>
                </a:path>
                <a:path w="1250315" h="260984">
                  <a:moveTo>
                    <a:pt x="996787" y="78622"/>
                  </a:moveTo>
                  <a:lnTo>
                    <a:pt x="994953" y="77610"/>
                  </a:lnTo>
                  <a:lnTo>
                    <a:pt x="996639" y="69893"/>
                  </a:lnTo>
                  <a:lnTo>
                    <a:pt x="998307" y="67629"/>
                  </a:lnTo>
                  <a:lnTo>
                    <a:pt x="996787" y="78622"/>
                  </a:lnTo>
                  <a:close/>
                </a:path>
                <a:path w="1250315" h="260984">
                  <a:moveTo>
                    <a:pt x="1091222" y="205062"/>
                  </a:moveTo>
                  <a:lnTo>
                    <a:pt x="1058774" y="205062"/>
                  </a:lnTo>
                  <a:lnTo>
                    <a:pt x="1058659" y="101287"/>
                  </a:lnTo>
                  <a:lnTo>
                    <a:pt x="1056391" y="94224"/>
                  </a:lnTo>
                  <a:lnTo>
                    <a:pt x="1046861" y="83977"/>
                  </a:lnTo>
                  <a:lnTo>
                    <a:pt x="1040241" y="81405"/>
                  </a:lnTo>
                  <a:lnTo>
                    <a:pt x="1086244" y="81405"/>
                  </a:lnTo>
                  <a:lnTo>
                    <a:pt x="1087486" y="84382"/>
                  </a:lnTo>
                  <a:lnTo>
                    <a:pt x="1089561" y="92110"/>
                  </a:lnTo>
                  <a:lnTo>
                    <a:pt x="1090807" y="100606"/>
                  </a:lnTo>
                  <a:lnTo>
                    <a:pt x="1091110" y="107380"/>
                  </a:lnTo>
                  <a:lnTo>
                    <a:pt x="1091222" y="205062"/>
                  </a:lnTo>
                  <a:close/>
                </a:path>
                <a:path w="1250315" h="260984">
                  <a:moveTo>
                    <a:pt x="1189816" y="202849"/>
                  </a:moveTo>
                  <a:lnTo>
                    <a:pt x="1179737" y="202849"/>
                  </a:lnTo>
                  <a:lnTo>
                    <a:pt x="1170409" y="202279"/>
                  </a:lnTo>
                  <a:lnTo>
                    <a:pt x="1170586" y="202279"/>
                  </a:lnTo>
                  <a:lnTo>
                    <a:pt x="1162058" y="200635"/>
                  </a:lnTo>
                  <a:lnTo>
                    <a:pt x="1127475" y="176239"/>
                  </a:lnTo>
                  <a:lnTo>
                    <a:pt x="1114865" y="139533"/>
                  </a:lnTo>
                  <a:lnTo>
                    <a:pt x="1114335" y="128274"/>
                  </a:lnTo>
                  <a:lnTo>
                    <a:pt x="1114762" y="119040"/>
                  </a:lnTo>
                  <a:lnTo>
                    <a:pt x="1114849" y="117170"/>
                  </a:lnTo>
                  <a:lnTo>
                    <a:pt x="1127088" y="79768"/>
                  </a:lnTo>
                  <a:lnTo>
                    <a:pt x="1161774" y="53606"/>
                  </a:lnTo>
                  <a:lnTo>
                    <a:pt x="1180117" y="51170"/>
                  </a:lnTo>
                  <a:lnTo>
                    <a:pt x="1190237" y="51170"/>
                  </a:lnTo>
                  <a:lnTo>
                    <a:pt x="1221294" y="78622"/>
                  </a:lnTo>
                  <a:lnTo>
                    <a:pt x="1249884" y="78622"/>
                  </a:lnTo>
                  <a:lnTo>
                    <a:pt x="1249884" y="81405"/>
                  </a:lnTo>
                  <a:lnTo>
                    <a:pt x="1174677" y="81405"/>
                  </a:lnTo>
                  <a:lnTo>
                    <a:pt x="1168426" y="83302"/>
                  </a:lnTo>
                  <a:lnTo>
                    <a:pt x="1168216" y="83302"/>
                  </a:lnTo>
                  <a:lnTo>
                    <a:pt x="1157663" y="91377"/>
                  </a:lnTo>
                  <a:lnTo>
                    <a:pt x="1153699" y="96902"/>
                  </a:lnTo>
                  <a:lnTo>
                    <a:pt x="1148217" y="111070"/>
                  </a:lnTo>
                  <a:lnTo>
                    <a:pt x="1146955" y="118407"/>
                  </a:lnTo>
                  <a:lnTo>
                    <a:pt x="1146956" y="137636"/>
                  </a:lnTo>
                  <a:lnTo>
                    <a:pt x="1168142" y="170801"/>
                  </a:lnTo>
                  <a:lnTo>
                    <a:pt x="1174720" y="172614"/>
                  </a:lnTo>
                  <a:lnTo>
                    <a:pt x="1249884" y="172614"/>
                  </a:lnTo>
                  <a:lnTo>
                    <a:pt x="1249884" y="175460"/>
                  </a:lnTo>
                  <a:lnTo>
                    <a:pt x="1220915" y="175460"/>
                  </a:lnTo>
                  <a:lnTo>
                    <a:pt x="1219718" y="184682"/>
                  </a:lnTo>
                  <a:lnTo>
                    <a:pt x="1214926" y="190852"/>
                  </a:lnTo>
                  <a:lnTo>
                    <a:pt x="1210246" y="194584"/>
                  </a:lnTo>
                  <a:lnTo>
                    <a:pt x="1197933" y="201204"/>
                  </a:lnTo>
                  <a:lnTo>
                    <a:pt x="1189816" y="202849"/>
                  </a:lnTo>
                  <a:close/>
                </a:path>
                <a:path w="1250315" h="260984">
                  <a:moveTo>
                    <a:pt x="1249884" y="78622"/>
                  </a:moveTo>
                  <a:lnTo>
                    <a:pt x="1221294" y="78622"/>
                  </a:lnTo>
                  <a:lnTo>
                    <a:pt x="1223508" y="76724"/>
                  </a:lnTo>
                  <a:lnTo>
                    <a:pt x="1223339" y="74953"/>
                  </a:lnTo>
                  <a:lnTo>
                    <a:pt x="1221674" y="71980"/>
                  </a:lnTo>
                  <a:lnTo>
                    <a:pt x="1220241" y="70089"/>
                  </a:lnTo>
                  <a:lnTo>
                    <a:pt x="1218206" y="53606"/>
                  </a:lnTo>
                  <a:lnTo>
                    <a:pt x="1218119" y="52899"/>
                  </a:lnTo>
                  <a:lnTo>
                    <a:pt x="1249884" y="52899"/>
                  </a:lnTo>
                  <a:lnTo>
                    <a:pt x="1249884" y="78622"/>
                  </a:lnTo>
                  <a:close/>
                </a:path>
                <a:path w="1250315" h="260984">
                  <a:moveTo>
                    <a:pt x="1221294" y="78622"/>
                  </a:moveTo>
                  <a:lnTo>
                    <a:pt x="1220241" y="70089"/>
                  </a:lnTo>
                  <a:lnTo>
                    <a:pt x="1221674" y="71980"/>
                  </a:lnTo>
                  <a:lnTo>
                    <a:pt x="1223339" y="74953"/>
                  </a:lnTo>
                  <a:lnTo>
                    <a:pt x="1223508" y="76724"/>
                  </a:lnTo>
                  <a:lnTo>
                    <a:pt x="1221294" y="78622"/>
                  </a:lnTo>
                  <a:close/>
                </a:path>
                <a:path w="1250315" h="260984">
                  <a:moveTo>
                    <a:pt x="1249884" y="172614"/>
                  </a:moveTo>
                  <a:lnTo>
                    <a:pt x="1190280" y="172614"/>
                  </a:lnTo>
                  <a:lnTo>
                    <a:pt x="1197124" y="170801"/>
                  </a:lnTo>
                  <a:lnTo>
                    <a:pt x="1196838" y="170801"/>
                  </a:lnTo>
                  <a:lnTo>
                    <a:pt x="1206852" y="164138"/>
                  </a:lnTo>
                  <a:lnTo>
                    <a:pt x="1210794" y="159120"/>
                  </a:lnTo>
                  <a:lnTo>
                    <a:pt x="1216360" y="145837"/>
                  </a:lnTo>
                  <a:lnTo>
                    <a:pt x="1217752" y="137636"/>
                  </a:lnTo>
                  <a:lnTo>
                    <a:pt x="1217752" y="118407"/>
                  </a:lnTo>
                  <a:lnTo>
                    <a:pt x="1216382" y="110184"/>
                  </a:lnTo>
                  <a:lnTo>
                    <a:pt x="1210899" y="96227"/>
                  </a:lnTo>
                  <a:lnTo>
                    <a:pt x="1206957" y="90850"/>
                  </a:lnTo>
                  <a:lnTo>
                    <a:pt x="1201813" y="87097"/>
                  </a:lnTo>
                  <a:lnTo>
                    <a:pt x="1196710" y="83302"/>
                  </a:lnTo>
                  <a:lnTo>
                    <a:pt x="1190322" y="81405"/>
                  </a:lnTo>
                  <a:lnTo>
                    <a:pt x="1249884" y="81405"/>
                  </a:lnTo>
                  <a:lnTo>
                    <a:pt x="1249884" y="172614"/>
                  </a:lnTo>
                  <a:close/>
                </a:path>
                <a:path w="1250315" h="260984">
                  <a:moveTo>
                    <a:pt x="1219718" y="184682"/>
                  </a:moveTo>
                  <a:lnTo>
                    <a:pt x="1220726" y="176915"/>
                  </a:lnTo>
                  <a:lnTo>
                    <a:pt x="1220813" y="176239"/>
                  </a:lnTo>
                  <a:lnTo>
                    <a:pt x="1220915" y="175460"/>
                  </a:lnTo>
                  <a:lnTo>
                    <a:pt x="1222812" y="176915"/>
                  </a:lnTo>
                  <a:lnTo>
                    <a:pt x="1222939" y="179277"/>
                  </a:lnTo>
                  <a:lnTo>
                    <a:pt x="1221378" y="182545"/>
                  </a:lnTo>
                  <a:lnTo>
                    <a:pt x="1219718" y="184682"/>
                  </a:lnTo>
                  <a:close/>
                </a:path>
                <a:path w="1250315" h="260984">
                  <a:moveTo>
                    <a:pt x="1243790" y="231122"/>
                  </a:moveTo>
                  <a:lnTo>
                    <a:pt x="1183406" y="231122"/>
                  </a:lnTo>
                  <a:lnTo>
                    <a:pt x="1190712" y="230687"/>
                  </a:lnTo>
                  <a:lnTo>
                    <a:pt x="1197258" y="229383"/>
                  </a:lnTo>
                  <a:lnTo>
                    <a:pt x="1203046" y="227208"/>
                  </a:lnTo>
                  <a:lnTo>
                    <a:pt x="1208075" y="224164"/>
                  </a:lnTo>
                  <a:lnTo>
                    <a:pt x="1214316" y="219526"/>
                  </a:lnTo>
                  <a:lnTo>
                    <a:pt x="1217436" y="212231"/>
                  </a:lnTo>
                  <a:lnTo>
                    <a:pt x="1217436" y="202279"/>
                  </a:lnTo>
                  <a:lnTo>
                    <a:pt x="1219718" y="184682"/>
                  </a:lnTo>
                  <a:lnTo>
                    <a:pt x="1221378" y="182545"/>
                  </a:lnTo>
                  <a:lnTo>
                    <a:pt x="1222939" y="179277"/>
                  </a:lnTo>
                  <a:lnTo>
                    <a:pt x="1222812" y="176915"/>
                  </a:lnTo>
                  <a:lnTo>
                    <a:pt x="1220915" y="175460"/>
                  </a:lnTo>
                  <a:lnTo>
                    <a:pt x="1249884" y="175460"/>
                  </a:lnTo>
                  <a:lnTo>
                    <a:pt x="1249884" y="203734"/>
                  </a:lnTo>
                  <a:lnTo>
                    <a:pt x="1249369" y="212231"/>
                  </a:lnTo>
                  <a:lnTo>
                    <a:pt x="1249307" y="213250"/>
                  </a:lnTo>
                  <a:lnTo>
                    <a:pt x="1247576" y="221872"/>
                  </a:lnTo>
                  <a:lnTo>
                    <a:pt x="1244771" y="229383"/>
                  </a:lnTo>
                  <a:lnTo>
                    <a:pt x="1244690" y="229600"/>
                  </a:lnTo>
                  <a:lnTo>
                    <a:pt x="1243790" y="231122"/>
                  </a:lnTo>
                  <a:close/>
                </a:path>
                <a:path w="1250315" h="260984">
                  <a:moveTo>
                    <a:pt x="1183406" y="260977"/>
                  </a:moveTo>
                  <a:lnTo>
                    <a:pt x="1172371" y="260609"/>
                  </a:lnTo>
                  <a:lnTo>
                    <a:pt x="1174418" y="260609"/>
                  </a:lnTo>
                  <a:lnTo>
                    <a:pt x="1167830" y="259902"/>
                  </a:lnTo>
                  <a:lnTo>
                    <a:pt x="1128588" y="240505"/>
                  </a:lnTo>
                  <a:lnTo>
                    <a:pt x="1118510" y="225746"/>
                  </a:lnTo>
                  <a:lnTo>
                    <a:pt x="1144063" y="207782"/>
                  </a:lnTo>
                  <a:lnTo>
                    <a:pt x="1148027" y="212969"/>
                  </a:lnTo>
                  <a:lnTo>
                    <a:pt x="1151358" y="217080"/>
                  </a:lnTo>
                  <a:lnTo>
                    <a:pt x="1175689" y="231122"/>
                  </a:lnTo>
                  <a:lnTo>
                    <a:pt x="1243790" y="231122"/>
                  </a:lnTo>
                  <a:lnTo>
                    <a:pt x="1240649" y="236435"/>
                  </a:lnTo>
                  <a:lnTo>
                    <a:pt x="1208679" y="257668"/>
                  </a:lnTo>
                  <a:lnTo>
                    <a:pt x="1192202" y="260609"/>
                  </a:lnTo>
                  <a:lnTo>
                    <a:pt x="1183406" y="2609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8624" y="1258770"/>
              <a:ext cx="82902" cy="8290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8624" y="1982670"/>
              <a:ext cx="82902" cy="8290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8624" y="2487495"/>
              <a:ext cx="82902" cy="8290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8624" y="3433805"/>
              <a:ext cx="82902" cy="8576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8624" y="4382970"/>
              <a:ext cx="82902" cy="8290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762874" y="476249"/>
            <a:ext cx="3952875" cy="552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15"/>
              </a:spcBef>
            </a:pPr>
            <a:endParaRPr sz="1500">
              <a:latin typeface="Times New Roman"/>
              <a:cs typeface="Times New Roman"/>
            </a:endParaRPr>
          </a:p>
          <a:p>
            <a:pPr marL="492125" marR="215265">
              <a:lnSpc>
                <a:spcPts val="1730"/>
              </a:lnSpc>
            </a:pP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rts</a:t>
            </a:r>
            <a:r>
              <a:rPr sz="1550" spc="-5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40" dirty="0">
                <a:solidFill>
                  <a:srgbClr val="DEDEDE"/>
                </a:solidFill>
                <a:latin typeface="Trebuchet MS"/>
                <a:cs typeface="Trebuchet MS"/>
              </a:rPr>
              <a:t>w</a:t>
            </a:r>
            <a:r>
              <a:rPr sz="1650" spc="-4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spc="-4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40" dirty="0">
                <a:solidFill>
                  <a:srgbClr val="DEDEDE"/>
                </a:solidFill>
                <a:latin typeface="Trebuchet MS"/>
                <a:cs typeface="Trebuchet MS"/>
              </a:rPr>
              <a:t>h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pr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e-</a:t>
            </a:r>
            <a:r>
              <a:rPr sz="1550" spc="-60" dirty="0">
                <a:solidFill>
                  <a:srgbClr val="DEDEDE"/>
                </a:solidFill>
                <a:latin typeface="Trebuchet MS"/>
                <a:cs typeface="Trebuchet MS"/>
              </a:rPr>
              <a:t>tr</a:t>
            </a:r>
            <a:r>
              <a:rPr sz="1650" spc="-60" dirty="0">
                <a:solidFill>
                  <a:srgbClr val="DEDEDE"/>
                </a:solidFill>
                <a:latin typeface="Trebuchet MS"/>
                <a:cs typeface="Trebuchet MS"/>
              </a:rPr>
              <a:t>ained</a:t>
            </a:r>
            <a:r>
              <a:rPr sz="1650" spc="-7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550" spc="-3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del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w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hich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ha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-6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gene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al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wor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ld</a:t>
            </a:r>
            <a:r>
              <a:rPr sz="1650" spc="-8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kn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ow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ledge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and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lang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age</a:t>
            </a:r>
            <a:r>
              <a:rPr sz="1650" spc="-11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kill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.</a:t>
            </a:r>
            <a:endParaRPr sz="1650">
              <a:latin typeface="Trebuchet MS"/>
              <a:cs typeface="Trebuchet MS"/>
            </a:endParaRPr>
          </a:p>
          <a:p>
            <a:pPr marL="492125" marR="674370">
              <a:lnSpc>
                <a:spcPts val="1730"/>
              </a:lnSpc>
              <a:spcBef>
                <a:spcPts val="509"/>
              </a:spcBef>
            </a:pP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Lea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ning</a:t>
            </a:r>
            <a:r>
              <a:rPr sz="1650" spc="-9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bjec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spc="-35" dirty="0">
                <a:solidFill>
                  <a:srgbClr val="DEDEDE"/>
                </a:solidFill>
                <a:latin typeface="Trebuchet MS"/>
                <a:cs typeface="Trebuchet MS"/>
              </a:rPr>
              <a:t>v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3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emain</a:t>
            </a:r>
            <a:r>
              <a:rPr sz="1550" spc="-3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-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he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ame.</a:t>
            </a:r>
            <a:endParaRPr sz="1650">
              <a:latin typeface="Trebuchet MS"/>
              <a:cs typeface="Trebuchet MS"/>
            </a:endParaRPr>
          </a:p>
          <a:p>
            <a:pPr marL="492125" marR="190500">
              <a:lnSpc>
                <a:spcPts val="1730"/>
              </a:lnSpc>
              <a:spcBef>
                <a:spcPts val="515"/>
              </a:spcBef>
            </a:pPr>
            <a:r>
              <a:rPr sz="1650" spc="50" dirty="0">
                <a:solidFill>
                  <a:srgbClr val="DEDEDE"/>
                </a:solidFill>
                <a:latin typeface="Trebuchet MS"/>
                <a:cs typeface="Trebuchet MS"/>
              </a:rPr>
              <a:t>M</a:t>
            </a:r>
            <a:r>
              <a:rPr sz="1550" spc="5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650" spc="50" dirty="0">
                <a:solidFill>
                  <a:srgbClr val="DEDEDE"/>
                </a:solidFill>
                <a:latin typeface="Trebuchet MS"/>
                <a:cs typeface="Trebuchet MS"/>
              </a:rPr>
              <a:t>ch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 le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ss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55" dirty="0">
                <a:solidFill>
                  <a:srgbClr val="DEDEDE"/>
                </a:solidFill>
                <a:latin typeface="Trebuchet MS"/>
                <a:cs typeface="Trebuchet MS"/>
              </a:rPr>
              <a:t>da</a:t>
            </a:r>
            <a:r>
              <a:rPr sz="1550" spc="-5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55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45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45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45" dirty="0">
                <a:solidFill>
                  <a:srgbClr val="DEDEDE"/>
                </a:solidFill>
                <a:latin typeface="Trebuchet MS"/>
                <a:cs typeface="Trebuchet MS"/>
              </a:rPr>
              <a:t>qu</a:t>
            </a:r>
            <a:r>
              <a:rPr sz="1650" spc="-45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spc="-45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45" dirty="0">
                <a:solidFill>
                  <a:srgbClr val="DEDEDE"/>
                </a:solidFill>
                <a:latin typeface="Trebuchet MS"/>
                <a:cs typeface="Trebuchet MS"/>
              </a:rPr>
              <a:t>ed.</a:t>
            </a:r>
            <a:r>
              <a:rPr sz="1650" spc="2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The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u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mbe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rs</a:t>
            </a:r>
            <a:r>
              <a:rPr sz="1550" spc="-9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650" spc="-10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am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p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le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-9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4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4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4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650" spc="-7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</a:rPr>
              <a:t>in</a:t>
            </a:r>
            <a:r>
              <a:rPr sz="1650" spc="-6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1650" spc="-7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or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de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r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  <a:hlinkClick r:id="rId7"/>
              </a:rPr>
              <a:t>o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  <a:hlinkClick r:id="rId7"/>
              </a:rPr>
              <a:t>f</a:t>
            </a:r>
            <a:r>
              <a:rPr sz="1650" spc="-105" dirty="0">
                <a:solidFill>
                  <a:srgbClr val="DEDEDE"/>
                </a:solidFill>
                <a:latin typeface="Trebuchet MS"/>
                <a:cs typeface="Trebuchet MS"/>
                <a:hlinkClick r:id="rId7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  <a:hlinkClick r:id="rId7"/>
              </a:rPr>
              <a:t>t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  <a:hlinkClick r:id="rId7"/>
              </a:rPr>
              <a:t>h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  <a:hlinkClick r:id="rId7"/>
              </a:rPr>
              <a:t>ous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  <a:hlinkClick r:id="rId7"/>
              </a:rPr>
              <a:t>and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  <a:hlinkClick r:id="rId7"/>
              </a:rPr>
              <a:t>s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  <a:hlinkClick r:id="rId7"/>
              </a:rPr>
              <a:t>.</a:t>
            </a:r>
            <a:r>
              <a:rPr sz="1650" spc="-60" dirty="0">
                <a:solidFill>
                  <a:srgbClr val="DEDEDE"/>
                </a:solidFill>
                <a:latin typeface="Trebuchet MS"/>
                <a:cs typeface="Trebuchet MS"/>
                <a:hlinkClick r:id="rId7"/>
              </a:rPr>
              <a:t> </a:t>
            </a:r>
            <a:r>
              <a:rPr sz="1650" spc="-35" dirty="0">
                <a:solidFill>
                  <a:srgbClr val="11A8E2"/>
                </a:solidFill>
                <a:latin typeface="Trebuchet MS"/>
                <a:cs typeface="Trebuchet MS"/>
                <a:hlinkClick r:id="rId7"/>
              </a:rPr>
              <a:t>Al</a:t>
            </a:r>
            <a:r>
              <a:rPr sz="1550" spc="-35" dirty="0">
                <a:solidFill>
                  <a:srgbClr val="11A8E2"/>
                </a:solidFill>
                <a:latin typeface="Trebuchet MS"/>
                <a:cs typeface="Trebuchet MS"/>
                <a:hlinkClick r:id="rId7"/>
              </a:rPr>
              <a:t>p</a:t>
            </a:r>
            <a:r>
              <a:rPr sz="1650" spc="-35" dirty="0">
                <a:solidFill>
                  <a:srgbClr val="11A8E2"/>
                </a:solidFill>
                <a:latin typeface="Trebuchet MS"/>
                <a:cs typeface="Trebuchet MS"/>
                <a:hlinkClick r:id="rId7"/>
              </a:rPr>
              <a:t>aca</a:t>
            </a:r>
            <a:r>
              <a:rPr sz="1650" spc="-35" dirty="0">
                <a:solidFill>
                  <a:srgbClr val="DEDEDE"/>
                </a:solidFill>
                <a:latin typeface="Trebuchet MS"/>
                <a:cs typeface="Trebuchet MS"/>
                <a:hlinkClick r:id="rId7"/>
              </a:rPr>
              <a:t>,</a:t>
            </a:r>
            <a:r>
              <a:rPr sz="1650" spc="-65" dirty="0">
                <a:solidFill>
                  <a:srgbClr val="DEDEDE"/>
                </a:solidFill>
                <a:latin typeface="Trebuchet MS"/>
                <a:cs typeface="Trebuchet MS"/>
                <a:hlinkClick r:id="rId7"/>
              </a:rPr>
              <a:t> </a:t>
            </a:r>
            <a:r>
              <a:rPr sz="1650" spc="-10" dirty="0">
                <a:solidFill>
                  <a:srgbClr val="11A8E2"/>
                </a:solidFill>
                <a:latin typeface="Trebuchet MS"/>
                <a:cs typeface="Trebuchet MS"/>
                <a:hlinkClick r:id="rId7"/>
              </a:rPr>
              <a:t>O</a:t>
            </a:r>
            <a:r>
              <a:rPr sz="1550" spc="-10" dirty="0">
                <a:solidFill>
                  <a:srgbClr val="11A8E2"/>
                </a:solidFill>
                <a:latin typeface="Trebuchet MS"/>
                <a:cs typeface="Trebuchet MS"/>
                <a:hlinkClick r:id="rId7"/>
              </a:rPr>
              <a:t>p</a:t>
            </a:r>
            <a:r>
              <a:rPr sz="1650" spc="-10" dirty="0">
                <a:solidFill>
                  <a:srgbClr val="11A8E2"/>
                </a:solidFill>
                <a:latin typeface="Trebuchet MS"/>
                <a:cs typeface="Trebuchet MS"/>
                <a:hlinkClick r:id="rId7"/>
              </a:rPr>
              <a:t>enA</a:t>
            </a:r>
            <a:r>
              <a:rPr sz="1550" spc="-10" dirty="0">
                <a:solidFill>
                  <a:srgbClr val="11A8E2"/>
                </a:solidFill>
                <a:latin typeface="Trebuchet MS"/>
                <a:cs typeface="Trebuchet MS"/>
                <a:hlinkClick r:id="rId7"/>
              </a:rPr>
              <a:t>sst</a:t>
            </a:r>
            <a:r>
              <a:rPr sz="1650" spc="-10" dirty="0">
                <a:solidFill>
                  <a:srgbClr val="11A8E2"/>
                </a:solidFill>
                <a:latin typeface="Trebuchet MS"/>
                <a:cs typeface="Trebuchet MS"/>
                <a:hlinkClick r:id="rId7"/>
              </a:rPr>
              <a:t>- G</a:t>
            </a:r>
            <a:r>
              <a:rPr sz="1550" spc="-10" dirty="0">
                <a:solidFill>
                  <a:srgbClr val="11A8E2"/>
                </a:solidFill>
                <a:latin typeface="Trebuchet MS"/>
                <a:cs typeface="Trebuchet MS"/>
                <a:hlinkClick r:id="rId7"/>
              </a:rPr>
              <a:t>u</a:t>
            </a:r>
            <a:r>
              <a:rPr sz="1650" spc="-10" dirty="0">
                <a:solidFill>
                  <a:srgbClr val="11A8E2"/>
                </a:solidFill>
                <a:latin typeface="Trebuchet MS"/>
                <a:cs typeface="Trebuchet MS"/>
                <a:hlinkClick r:id="rId7"/>
              </a:rPr>
              <a:t>anac</a:t>
            </a:r>
            <a:r>
              <a:rPr sz="1550" spc="-10" dirty="0">
                <a:solidFill>
                  <a:srgbClr val="11A8E2"/>
                </a:solidFill>
                <a:latin typeface="Trebuchet MS"/>
                <a:cs typeface="Trebuchet MS"/>
                <a:hlinkClick r:id="rId7"/>
              </a:rPr>
              <a:t>o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  <a:hlinkClick r:id="rId7"/>
              </a:rPr>
              <a:t>,</a:t>
            </a:r>
            <a:r>
              <a:rPr sz="1650" spc="-7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20" dirty="0">
                <a:solidFill>
                  <a:srgbClr val="11A8E2"/>
                </a:solidFill>
                <a:latin typeface="Trebuchet MS"/>
                <a:cs typeface="Trebuchet MS"/>
                <a:hlinkClick r:id="rId8"/>
              </a:rPr>
              <a:t>n</a:t>
            </a:r>
            <a:r>
              <a:rPr sz="1550" spc="-20" dirty="0">
                <a:solidFill>
                  <a:srgbClr val="11A8E2"/>
                </a:solidFill>
                <a:latin typeface="Trebuchet MS"/>
                <a:cs typeface="Trebuchet MS"/>
                <a:hlinkClick r:id="rId8"/>
              </a:rPr>
              <a:t>o</a:t>
            </a:r>
            <a:r>
              <a:rPr sz="1650" spc="-20" dirty="0">
                <a:solidFill>
                  <a:srgbClr val="11A8E2"/>
                </a:solidFill>
                <a:latin typeface="Trebuchet MS"/>
                <a:cs typeface="Trebuchet MS"/>
                <a:hlinkClick r:id="rId8"/>
              </a:rPr>
              <a:t>_</a:t>
            </a:r>
            <a:r>
              <a:rPr sz="1550" spc="-20" dirty="0">
                <a:solidFill>
                  <a:srgbClr val="11A8E2"/>
                </a:solidFill>
                <a:latin typeface="Trebuchet MS"/>
                <a:cs typeface="Trebuchet MS"/>
                <a:hlinkClick r:id="rId8"/>
              </a:rPr>
              <a:t>ro</a:t>
            </a:r>
            <a:r>
              <a:rPr sz="1650" spc="-20" dirty="0">
                <a:solidFill>
                  <a:srgbClr val="11A8E2"/>
                </a:solidFill>
                <a:latin typeface="Trebuchet MS"/>
                <a:cs typeface="Trebuchet MS"/>
                <a:hlinkClick r:id="rId8"/>
              </a:rPr>
              <a:t>b</a:t>
            </a:r>
            <a:r>
              <a:rPr sz="1550" spc="-20" dirty="0">
                <a:solidFill>
                  <a:srgbClr val="11A8E2"/>
                </a:solidFill>
                <a:latin typeface="Trebuchet MS"/>
                <a:cs typeface="Trebuchet MS"/>
                <a:hlinkClick r:id="rId8"/>
              </a:rPr>
              <a:t>ots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  <a:hlinkClick r:id="rId7"/>
              </a:rPr>
              <a:t>,</a:t>
            </a:r>
            <a:r>
              <a:rPr sz="1650" spc="-7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20" dirty="0">
                <a:solidFill>
                  <a:srgbClr val="11A8E2"/>
                </a:solidFill>
                <a:latin typeface="Trebuchet MS"/>
                <a:cs typeface="Trebuchet MS"/>
                <a:hlinkClick r:id="rId9"/>
              </a:rPr>
              <a:t>Lima</a:t>
            </a:r>
            <a:endParaRPr sz="1650">
              <a:latin typeface="Trebuchet MS"/>
              <a:cs typeface="Trebuchet MS"/>
            </a:endParaRPr>
          </a:p>
          <a:p>
            <a:pPr marL="492125" marR="183515">
              <a:lnSpc>
                <a:spcPts val="1720"/>
              </a:lnSpc>
              <a:spcBef>
                <a:spcPts val="590"/>
              </a:spcBef>
            </a:pP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up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rv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ed</a:t>
            </a:r>
            <a:r>
              <a:rPr sz="1650" spc="-1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40" dirty="0">
                <a:solidFill>
                  <a:srgbClr val="DEDEDE"/>
                </a:solidFill>
                <a:latin typeface="Trebuchet MS"/>
                <a:cs typeface="Trebuchet MS"/>
              </a:rPr>
              <a:t>lea</a:t>
            </a:r>
            <a:r>
              <a:rPr sz="1550" spc="-4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40" dirty="0">
                <a:solidFill>
                  <a:srgbClr val="DEDEDE"/>
                </a:solidFill>
                <a:latin typeface="Trebuchet MS"/>
                <a:cs typeface="Trebuchet MS"/>
              </a:rPr>
              <a:t>ning</a:t>
            </a:r>
            <a:r>
              <a:rPr sz="1650" spc="1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w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hen</a:t>
            </a:r>
            <a:r>
              <a:rPr sz="1650" spc="5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you 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550" spc="-30" dirty="0">
                <a:solidFill>
                  <a:srgbClr val="DEDEDE"/>
                </a:solidFill>
                <a:latin typeface="Trebuchet MS"/>
                <a:cs typeface="Trebuchet MS"/>
              </a:rPr>
              <a:t>ur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3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55" dirty="0">
                <a:solidFill>
                  <a:srgbClr val="DEDEDE"/>
                </a:solidFill>
                <a:latin typeface="Trebuchet MS"/>
                <a:cs typeface="Trebuchet MS"/>
              </a:rPr>
              <a:t>labelled</a:t>
            </a:r>
            <a:r>
              <a:rPr sz="1650" spc="-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da</a:t>
            </a:r>
            <a:r>
              <a:rPr sz="1550" spc="-2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20" dirty="0">
                <a:solidFill>
                  <a:srgbClr val="DEDEDE"/>
                </a:solidFill>
                <a:latin typeface="Trebuchet MS"/>
                <a:cs typeface="Trebuchet MS"/>
              </a:rPr>
              <a:t>a 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(</a:t>
            </a:r>
            <a:r>
              <a:rPr sz="1550" spc="-5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ec</a:t>
            </a:r>
            <a:r>
              <a:rPr sz="1550" spc="-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mmended).</a:t>
            </a:r>
            <a:r>
              <a:rPr sz="1650" spc="15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Al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so</a:t>
            </a:r>
            <a:r>
              <a:rPr sz="1550" spc="13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supports</a:t>
            </a:r>
            <a:r>
              <a:rPr sz="1550" spc="8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Self-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up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rv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ed</a:t>
            </a:r>
            <a:r>
              <a:rPr sz="1650" spc="13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lea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ning.</a:t>
            </a:r>
            <a:endParaRPr sz="1650">
              <a:latin typeface="Trebuchet MS"/>
              <a:cs typeface="Trebuchet MS"/>
            </a:endParaRPr>
          </a:p>
          <a:p>
            <a:pPr marL="492125" marR="409575">
              <a:lnSpc>
                <a:spcPts val="1730"/>
              </a:lnSpc>
              <a:spcBef>
                <a:spcPts val="535"/>
              </a:spcBef>
            </a:pP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Gain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550" spc="-8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kn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ow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ledge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650" spc="-9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1650" spc="-5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d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main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sp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ecific</a:t>
            </a:r>
            <a:r>
              <a:rPr sz="1650" spc="-7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3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3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k</a:t>
            </a:r>
            <a:r>
              <a:rPr sz="1550" spc="-3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/da</a:t>
            </a:r>
            <a:r>
              <a:rPr sz="1550" spc="-3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3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spc="-30" dirty="0">
                <a:solidFill>
                  <a:srgbClr val="DEDEDE"/>
                </a:solidFill>
                <a:latin typeface="Trebuchet MS"/>
                <a:cs typeface="Trebuchet MS"/>
              </a:rPr>
              <a:t>e</a:t>
            </a:r>
            <a:r>
              <a:rPr sz="1550" spc="-30" dirty="0">
                <a:solidFill>
                  <a:srgbClr val="DEDEDE"/>
                </a:solidFill>
                <a:latin typeface="Trebuchet MS"/>
                <a:cs typeface="Trebuchet MS"/>
              </a:rPr>
              <a:t>ts</a:t>
            </a:r>
            <a:r>
              <a:rPr sz="1550" spc="-6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and</a:t>
            </a:r>
            <a:r>
              <a:rPr sz="1650" spc="-9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lea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r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 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1650" spc="-9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50" dirty="0">
                <a:solidFill>
                  <a:srgbClr val="DEDEDE"/>
                </a:solidFill>
                <a:latin typeface="Trebuchet MS"/>
                <a:cs typeface="Trebuchet MS"/>
              </a:rPr>
              <a:t>tr</a:t>
            </a:r>
            <a:r>
              <a:rPr sz="1650" spc="-50" dirty="0">
                <a:solidFill>
                  <a:srgbClr val="DEDEDE"/>
                </a:solidFill>
                <a:latin typeface="Trebuchet MS"/>
                <a:cs typeface="Trebuchet MS"/>
              </a:rPr>
              <a:t>ai</a:t>
            </a:r>
            <a:r>
              <a:rPr sz="1550" spc="-50" dirty="0">
                <a:solidFill>
                  <a:srgbClr val="DEDEDE"/>
                </a:solidFill>
                <a:latin typeface="Trebuchet MS"/>
                <a:cs typeface="Trebuchet MS"/>
              </a:rPr>
              <a:t>ts</a:t>
            </a:r>
            <a:r>
              <a:rPr sz="1550" spc="-6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f</a:t>
            </a:r>
            <a:r>
              <a:rPr sz="1650" spc="-10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25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25" dirty="0">
                <a:solidFill>
                  <a:srgbClr val="DEDEDE"/>
                </a:solidFill>
                <a:latin typeface="Trebuchet MS"/>
                <a:cs typeface="Trebuchet MS"/>
              </a:rPr>
              <a:t>he</a:t>
            </a:r>
            <a:r>
              <a:rPr sz="1650" spc="-6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a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k(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)</a:t>
            </a:r>
            <a:r>
              <a:rPr sz="1650" spc="-105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to</a:t>
            </a:r>
            <a:r>
              <a:rPr sz="1550" spc="-5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prov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ide 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c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o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n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i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st</a:t>
            </a:r>
            <a:r>
              <a:rPr sz="1650" dirty="0">
                <a:solidFill>
                  <a:srgbClr val="DEDEDE"/>
                </a:solidFill>
                <a:latin typeface="Trebuchet MS"/>
                <a:cs typeface="Trebuchet MS"/>
              </a:rPr>
              <a:t>en</a:t>
            </a:r>
            <a:r>
              <a:rPr sz="1550" dirty="0">
                <a:solidFill>
                  <a:srgbClr val="DEDEDE"/>
                </a:solidFill>
                <a:latin typeface="Trebuchet MS"/>
                <a:cs typeface="Trebuchet MS"/>
              </a:rPr>
              <a:t>t</a:t>
            </a:r>
            <a:r>
              <a:rPr sz="1550" spc="-60" dirty="0">
                <a:solidFill>
                  <a:srgbClr val="DEDEDE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DEDEDE"/>
                </a:solidFill>
                <a:latin typeface="Trebuchet MS"/>
                <a:cs typeface="Trebuchet MS"/>
              </a:rPr>
              <a:t>outputs</a:t>
            </a:r>
            <a:r>
              <a:rPr sz="1650" spc="-10" dirty="0">
                <a:solidFill>
                  <a:srgbClr val="DEDEDE"/>
                </a:solidFill>
                <a:latin typeface="Trebuchet MS"/>
                <a:cs typeface="Trebuchet MS"/>
              </a:rPr>
              <a:t>.</a:t>
            </a:r>
            <a:endParaRPr sz="1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907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50" spc="-35" dirty="0">
                <a:latin typeface="Arial MT"/>
                <a:cs typeface="Arial MT"/>
              </a:rPr>
              <a:t>W</a:t>
            </a:r>
            <a:r>
              <a:rPr spc="-35" dirty="0"/>
              <a:t>h</a:t>
            </a:r>
            <a:r>
              <a:rPr sz="3850" spc="-35" dirty="0"/>
              <a:t>y</a:t>
            </a:r>
            <a:r>
              <a:rPr sz="3850" spc="-240" dirty="0"/>
              <a:t> </a:t>
            </a:r>
            <a:r>
              <a:rPr sz="4050" spc="-110" dirty="0">
                <a:latin typeface="Ink Free"/>
                <a:cs typeface="Ink Free"/>
              </a:rPr>
              <a:t>F</a:t>
            </a:r>
            <a:r>
              <a:rPr spc="-110" dirty="0"/>
              <a:t>ine</a:t>
            </a:r>
            <a:r>
              <a:rPr sz="3850" spc="-110" dirty="0"/>
              <a:t>tu</a:t>
            </a:r>
            <a:r>
              <a:rPr spc="-110" dirty="0"/>
              <a:t>ning</a:t>
            </a:r>
            <a:r>
              <a:rPr sz="4100" spc="-110" dirty="0">
                <a:latin typeface="SimSun"/>
                <a:cs typeface="SimSun"/>
              </a:rPr>
              <a:t>?</a:t>
            </a:r>
            <a:endParaRPr sz="4100">
              <a:latin typeface="SimSun"/>
              <a:cs typeface="SimSu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76249" y="2133599"/>
            <a:ext cx="5524500" cy="2962275"/>
            <a:chOff x="476249" y="2133599"/>
            <a:chExt cx="5524500" cy="2962275"/>
          </a:xfrm>
        </p:grpSpPr>
        <p:sp>
          <p:nvSpPr>
            <p:cNvPr id="4" name="object 4"/>
            <p:cNvSpPr/>
            <p:nvPr/>
          </p:nvSpPr>
          <p:spPr>
            <a:xfrm>
              <a:off x="476249" y="2133599"/>
              <a:ext cx="5524500" cy="2962275"/>
            </a:xfrm>
            <a:custGeom>
              <a:avLst/>
              <a:gdLst/>
              <a:ahLst/>
              <a:cxnLst/>
              <a:rect l="l" t="t" r="r" b="b"/>
              <a:pathLst>
                <a:path w="5524500" h="2962275">
                  <a:moveTo>
                    <a:pt x="5524499" y="2962274"/>
                  </a:moveTo>
                  <a:lnTo>
                    <a:pt x="0" y="2962274"/>
                  </a:lnTo>
                  <a:lnTo>
                    <a:pt x="0" y="0"/>
                  </a:lnTo>
                  <a:lnTo>
                    <a:pt x="5524499" y="0"/>
                  </a:lnTo>
                  <a:lnTo>
                    <a:pt x="5524499" y="2962274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259" y="2692090"/>
              <a:ext cx="5258480" cy="1845292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20472" y="5272552"/>
            <a:ext cx="1245207" cy="17864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191249" y="2133599"/>
            <a:ext cx="5524500" cy="2962275"/>
            <a:chOff x="6191249" y="2133599"/>
            <a:chExt cx="5524500" cy="2962275"/>
          </a:xfrm>
        </p:grpSpPr>
        <p:sp>
          <p:nvSpPr>
            <p:cNvPr id="8" name="object 8"/>
            <p:cNvSpPr/>
            <p:nvPr/>
          </p:nvSpPr>
          <p:spPr>
            <a:xfrm>
              <a:off x="6191249" y="2133599"/>
              <a:ext cx="5524500" cy="2962275"/>
            </a:xfrm>
            <a:custGeom>
              <a:avLst/>
              <a:gdLst/>
              <a:ahLst/>
              <a:cxnLst/>
              <a:rect l="l" t="t" r="r" b="b"/>
              <a:pathLst>
                <a:path w="5524500" h="2962275">
                  <a:moveTo>
                    <a:pt x="5524499" y="2962274"/>
                  </a:moveTo>
                  <a:lnTo>
                    <a:pt x="0" y="2962274"/>
                  </a:lnTo>
                  <a:lnTo>
                    <a:pt x="0" y="0"/>
                  </a:lnTo>
                  <a:lnTo>
                    <a:pt x="5524499" y="0"/>
                  </a:lnTo>
                  <a:lnTo>
                    <a:pt x="5524499" y="2962274"/>
                  </a:lnTo>
                  <a:close/>
                </a:path>
              </a:pathLst>
            </a:custGeom>
            <a:solidFill>
              <a:srgbClr val="FEFE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2104" y="2243172"/>
              <a:ext cx="5182790" cy="2743130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64010" y="5267362"/>
            <a:ext cx="1788132" cy="1835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A8E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1631</Words>
  <Application>Microsoft Office PowerPoint</Application>
  <PresentationFormat>Widescreen</PresentationFormat>
  <Paragraphs>246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37</vt:i4>
      </vt:variant>
    </vt:vector>
  </HeadingPairs>
  <TitlesOfParts>
    <vt:vector size="63" baseType="lpstr">
      <vt:lpstr>Microsoft JhengHei UI</vt:lpstr>
      <vt:lpstr>Microsoft JhengHei UI Light</vt:lpstr>
      <vt:lpstr>SimSun</vt:lpstr>
      <vt:lpstr>Yu Gothic</vt:lpstr>
      <vt:lpstr>Yu Gothic Light</vt:lpstr>
      <vt:lpstr>Arial MT</vt:lpstr>
      <vt:lpstr>Calibri</vt:lpstr>
      <vt:lpstr>Comic Sans MS</vt:lpstr>
      <vt:lpstr>Courier New</vt:lpstr>
      <vt:lpstr>Franklin Gothic Medium</vt:lpstr>
      <vt:lpstr>Georgia</vt:lpstr>
      <vt:lpstr>Ink Free</vt:lpstr>
      <vt:lpstr>Lucida Sans Unicode</vt:lpstr>
      <vt:lpstr>Microsoft Sans Serif</vt:lpstr>
      <vt:lpstr>MV Boli</vt:lpstr>
      <vt:lpstr>Roboto</vt:lpstr>
      <vt:lpstr>Roboto Lt</vt:lpstr>
      <vt:lpstr>Tahoma</vt:lpstr>
      <vt:lpstr>Times New Roman</vt:lpstr>
      <vt:lpstr>Trebuchet MS</vt:lpstr>
      <vt:lpstr>Verdana</vt:lpstr>
      <vt:lpstr>Office Theme</vt:lpstr>
      <vt:lpstr>Office Theme</vt:lpstr>
      <vt:lpstr>Office Theme</vt:lpstr>
      <vt:lpstr>Office Theme</vt:lpstr>
      <vt:lpstr>Office Theme</vt:lpstr>
      <vt:lpstr>PowerPoint Presentation</vt:lpstr>
      <vt:lpstr>What is Finetuning?</vt:lpstr>
      <vt:lpstr>Why Finetuning?</vt:lpstr>
      <vt:lpstr>PowerPoint Presentation</vt:lpstr>
      <vt:lpstr>Advantages of Finetuning</vt:lpstr>
      <vt:lpstr>What is Instruction Finetuning? Training language models to follow instructions with human feedback  OpenAI Paper)</vt:lpstr>
      <vt:lpstr>Finetuning Process Data quality is the key during finetuning.</vt:lpstr>
      <vt:lpstr>PowerPoint Presentation</vt:lpstr>
      <vt:lpstr>Why Finetuning?</vt:lpstr>
      <vt:lpstr>Dataset Collection</vt:lpstr>
      <vt:lpstr>Dataset Collection</vt:lpstr>
      <vt:lpstr>Dataset Collection</vt:lpstr>
      <vt:lpstr>Remember to consider</vt:lpstr>
      <vt:lpstr>Data Collection Pipeline</vt:lpstr>
      <vt:lpstr>Training Loop</vt:lpstr>
      <vt:lpstr>PyTorch training loop code</vt:lpstr>
      <vt:lpstr>Training and Inference at Scale    Transformers Trainer API and   Accelerate make it easier</vt:lpstr>
      <vt:lpstr>PowerPoint Presentation</vt:lpstr>
      <vt:lpstr>Model Evaluations</vt:lpstr>
      <vt:lpstr>PowerPoint Presentation</vt:lpstr>
      <vt:lpstr>PowerPoint Presentation</vt:lpstr>
      <vt:lpstr>Setting up instance</vt:lpstr>
      <vt:lpstr>Setting up code and installing requirements</vt:lpstr>
      <vt:lpstr>How the code setup should look</vt:lpstr>
      <vt:lpstr>The Secret Sauce behind LLMs &amp; Limitations</vt:lpstr>
      <vt:lpstr>What makes a model large?</vt:lpstr>
      <vt:lpstr>Why full finetuning is expensive? Finetuning Mistral-7B in mixed-precision using Adam Optimizer</vt:lpstr>
      <vt:lpstr>Why PEFT?</vt:lpstr>
      <vt:lpstr>Why PEFT?</vt:lpstr>
      <vt:lpstr>What is PEFT?</vt:lpstr>
      <vt:lpstr>What is PEFT?</vt:lpstr>
      <vt:lpstr>How does PEFT works?</vt:lpstr>
      <vt:lpstr>How does PEFT work?</vt:lpstr>
      <vt:lpstr>How does PEFT work?</vt:lpstr>
      <vt:lpstr>How does PEFT work?</vt:lpstr>
      <vt:lpstr>Types of PEFT approaches</vt:lpstr>
      <vt:lpstr>How to use PEFT methods in practice?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kumar sundram</cp:lastModifiedBy>
  <cp:revision>1</cp:revision>
  <dcterms:created xsi:type="dcterms:W3CDTF">2025-04-06T02:56:43Z</dcterms:created>
  <dcterms:modified xsi:type="dcterms:W3CDTF">2025-04-12T04:51:42Z</dcterms:modified>
</cp:coreProperties>
</file>